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6"/>
  </p:notesMasterIdLst>
  <p:handoutMasterIdLst>
    <p:handoutMasterId r:id="rId7"/>
  </p:handoutMasterIdLst>
  <p:sldIdLst>
    <p:sldId id="287" r:id="rId5"/>
  </p:sldIdLst>
  <p:sldSz cx="30275213" cy="42803763"/>
  <p:notesSz cx="7104063" cy="10234613"/>
  <p:defaultTextStyle>
    <a:defPPr>
      <a:defRPr lang="en-US"/>
    </a:defPPr>
    <a:lvl1pPr marL="0" algn="l" defTabSz="4525095" rtl="0" eaLnBrk="1" latinLnBrk="0" hangingPunct="1">
      <a:defRPr sz="9032" kern="1200">
        <a:solidFill>
          <a:schemeClr val="tx1"/>
        </a:solidFill>
        <a:latin typeface="+mn-lt"/>
        <a:ea typeface="+mn-ea"/>
        <a:cs typeface="+mn-cs"/>
      </a:defRPr>
    </a:lvl1pPr>
    <a:lvl2pPr marL="2262551" algn="l" defTabSz="4525095" rtl="0" eaLnBrk="1" latinLnBrk="0" hangingPunct="1">
      <a:defRPr sz="9032" kern="1200">
        <a:solidFill>
          <a:schemeClr val="tx1"/>
        </a:solidFill>
        <a:latin typeface="+mn-lt"/>
        <a:ea typeface="+mn-ea"/>
        <a:cs typeface="+mn-cs"/>
      </a:defRPr>
    </a:lvl2pPr>
    <a:lvl3pPr marL="4525095" algn="l" defTabSz="4525095" rtl="0" eaLnBrk="1" latinLnBrk="0" hangingPunct="1">
      <a:defRPr sz="9032" kern="1200">
        <a:solidFill>
          <a:schemeClr val="tx1"/>
        </a:solidFill>
        <a:latin typeface="+mn-lt"/>
        <a:ea typeface="+mn-ea"/>
        <a:cs typeface="+mn-cs"/>
      </a:defRPr>
    </a:lvl3pPr>
    <a:lvl4pPr marL="6787631" algn="l" defTabSz="4525095" rtl="0" eaLnBrk="1" latinLnBrk="0" hangingPunct="1">
      <a:defRPr sz="9032" kern="1200">
        <a:solidFill>
          <a:schemeClr val="tx1"/>
        </a:solidFill>
        <a:latin typeface="+mn-lt"/>
        <a:ea typeface="+mn-ea"/>
        <a:cs typeface="+mn-cs"/>
      </a:defRPr>
    </a:lvl4pPr>
    <a:lvl5pPr marL="9050175" algn="l" defTabSz="4525095" rtl="0" eaLnBrk="1" latinLnBrk="0" hangingPunct="1">
      <a:defRPr sz="9032" kern="1200">
        <a:solidFill>
          <a:schemeClr val="tx1"/>
        </a:solidFill>
        <a:latin typeface="+mn-lt"/>
        <a:ea typeface="+mn-ea"/>
        <a:cs typeface="+mn-cs"/>
      </a:defRPr>
    </a:lvl5pPr>
    <a:lvl6pPr marL="11312716" algn="l" defTabSz="4525095" rtl="0" eaLnBrk="1" latinLnBrk="0" hangingPunct="1">
      <a:defRPr sz="9032" kern="1200">
        <a:solidFill>
          <a:schemeClr val="tx1"/>
        </a:solidFill>
        <a:latin typeface="+mn-lt"/>
        <a:ea typeface="+mn-ea"/>
        <a:cs typeface="+mn-cs"/>
      </a:defRPr>
    </a:lvl6pPr>
    <a:lvl7pPr marL="13575268" algn="l" defTabSz="4525095" rtl="0" eaLnBrk="1" latinLnBrk="0" hangingPunct="1">
      <a:defRPr sz="9032" kern="1200">
        <a:solidFill>
          <a:schemeClr val="tx1"/>
        </a:solidFill>
        <a:latin typeface="+mn-lt"/>
        <a:ea typeface="+mn-ea"/>
        <a:cs typeface="+mn-cs"/>
      </a:defRPr>
    </a:lvl7pPr>
    <a:lvl8pPr marL="15837802" algn="l" defTabSz="4525095" rtl="0" eaLnBrk="1" latinLnBrk="0" hangingPunct="1">
      <a:defRPr sz="9032" kern="1200">
        <a:solidFill>
          <a:schemeClr val="tx1"/>
        </a:solidFill>
        <a:latin typeface="+mn-lt"/>
        <a:ea typeface="+mn-ea"/>
        <a:cs typeface="+mn-cs"/>
      </a:defRPr>
    </a:lvl8pPr>
    <a:lvl9pPr marL="18100340" algn="l" defTabSz="4525095" rtl="0" eaLnBrk="1" latinLnBrk="0" hangingPunct="1">
      <a:defRPr sz="9032"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29B15FC1-6C07-4FDE-AFD2-F03EFE883E0E}">
          <p14:sldIdLst>
            <p14:sldId id="287"/>
          </p14:sldIdLst>
        </p14:section>
      </p14:sectionLst>
    </p:ext>
    <p:ext uri="{EFAFB233-063F-42B5-8137-9DF3F51BA10A}">
      <p15:sldGuideLst xmlns:p15="http://schemas.microsoft.com/office/powerpoint/2012/main">
        <p15:guide id="1" orient="horz" pos="676" userDrawn="1">
          <p15:clr>
            <a:srgbClr val="A4A3A4"/>
          </p15:clr>
        </p15:guide>
        <p15:guide id="2" orient="horz" pos="8831" userDrawn="1">
          <p15:clr>
            <a:srgbClr val="A4A3A4"/>
          </p15:clr>
        </p15:guide>
        <p15:guide id="3" orient="horz" pos="2224" userDrawn="1">
          <p15:clr>
            <a:srgbClr val="A4A3A4"/>
          </p15:clr>
        </p15:guide>
        <p15:guide id="8" orient="horz" pos="4046" userDrawn="1">
          <p15:clr>
            <a:srgbClr val="A4A3A4"/>
          </p15:clr>
        </p15:guide>
        <p15:guide id="9" orient="horz" pos="23727" userDrawn="1">
          <p15:clr>
            <a:srgbClr val="A4A3A4"/>
          </p15:clr>
        </p15:guide>
        <p15:guide id="10" orient="horz" pos="4684" userDrawn="1">
          <p15:clr>
            <a:srgbClr val="A4A3A4"/>
          </p15:clr>
        </p15:guide>
        <p15:guide id="11" orient="horz" pos="26287" userDrawn="1">
          <p15:clr>
            <a:srgbClr val="A4A3A4"/>
          </p15:clr>
        </p15:guide>
        <p15:guide id="12" orient="horz" pos="3478" userDrawn="1">
          <p15:clr>
            <a:srgbClr val="A4A3A4"/>
          </p15:clr>
        </p15:guide>
        <p15:guide id="13" pos="24580" userDrawn="1">
          <p15:clr>
            <a:srgbClr val="A4A3A4"/>
          </p15:clr>
        </p15:guide>
        <p15:guide id="14" pos="13136" userDrawn="1">
          <p15:clr>
            <a:srgbClr val="A4A3A4"/>
          </p15:clr>
        </p15:guide>
        <p15:guide id="15" pos="848" userDrawn="1">
          <p15:clr>
            <a:srgbClr val="A4A3A4"/>
          </p15:clr>
        </p15:guide>
        <p15:guide id="16" pos="12298" userDrawn="1">
          <p15:clr>
            <a:srgbClr val="A4A3A4"/>
          </p15:clr>
        </p15:guide>
        <p15:guide id="21" pos="18444" userDrawn="1">
          <p15:clr>
            <a:srgbClr val="A4A3A4"/>
          </p15:clr>
        </p15:guide>
        <p15:guide id="22" pos="9854" userDrawn="1">
          <p15:clr>
            <a:srgbClr val="A4A3A4"/>
          </p15:clr>
        </p15:guide>
        <p15:guide id="23" pos="630" userDrawn="1">
          <p15:clr>
            <a:srgbClr val="A4A3A4"/>
          </p15:clr>
        </p15:guide>
        <p15:guide id="24" pos="9217" userDrawn="1">
          <p15:clr>
            <a:srgbClr val="A4A3A4"/>
          </p15:clr>
        </p15:guide>
      </p15:sldGuideLst>
    </p:ext>
    <p:ext uri="{2D200454-40CA-4A62-9FC3-DE9A4176ACB9}">
      <p15:notesGuideLst xmlns:p15="http://schemas.microsoft.com/office/powerpoint/2012/main">
        <p15:guide id="1" orient="horz" pos="3224" userDrawn="1">
          <p15:clr>
            <a:srgbClr val="A4A3A4"/>
          </p15:clr>
        </p15:guide>
        <p15:guide id="2" pos="223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CCFF"/>
    <a:srgbClr val="D9F1FF"/>
    <a:srgbClr val="CCECFF"/>
    <a:srgbClr val="4CA7A4"/>
    <a:srgbClr val="4BA7A4"/>
    <a:srgbClr val="E1E5E7"/>
    <a:srgbClr val="F4872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1C5780E6-A8F4-46B0-B82D-9E7F56C639EF}">
  <a:tblStyle styleId="{1C5780E6-A8F4-46B0-B82D-9E7F56C639EF}" styleName="Novartis Table">
    <a:wholeTbl>
      <a:tcTxStyle>
        <a:fontRef idx="minor"/>
        <a:srgbClr val="000000"/>
      </a:tcTxStyle>
      <a:tcStyle>
        <a:tcBdr>
          <a:left>
            <a:ln>
              <a:noFill/>
            </a:ln>
          </a:left>
          <a:right>
            <a:ln>
              <a:noFill/>
            </a:ln>
          </a:right>
          <a:top>
            <a:ln w="6350">
              <a:solidFill>
                <a:srgbClr val="646464"/>
              </a:solidFill>
            </a:ln>
          </a:top>
          <a:bottom>
            <a:ln w="6350">
              <a:solidFill>
                <a:srgbClr val="646464"/>
              </a:solidFill>
            </a:ln>
          </a:bottom>
          <a:insideH>
            <a:ln w="6350">
              <a:solidFill>
                <a:srgbClr val="646464"/>
              </a:solidFill>
            </a:ln>
          </a:insideH>
          <a:insideV>
            <a:ln>
              <a:noFill/>
            </a:ln>
          </a:insideV>
        </a:tcBdr>
        <a:fill>
          <a:noFill/>
        </a:fill>
      </a:tcStyle>
    </a:wholeTbl>
    <a:band1H>
      <a:tcStyle>
        <a:tcBdr/>
        <a:fill>
          <a:noFill/>
        </a:fill>
      </a:tcStyle>
    </a:band1H>
    <a:band2H>
      <a:tcStyle>
        <a:tcBdr/>
        <a:fill>
          <a:noFill/>
        </a:fill>
      </a:tcStyle>
    </a:band2H>
    <a:band1V>
      <a:tcStyle>
        <a:tcBdr/>
        <a:fill>
          <a:noFill/>
        </a:fill>
      </a:tcStyle>
    </a:band1V>
    <a:band2V>
      <a:tcStyle>
        <a:tcBdr/>
        <a:fill>
          <a:noFill/>
        </a:fill>
      </a:tcStyle>
    </a:band2V>
    <a:lastCol>
      <a:tcTxStyle b="on">
        <a:fontRef idx="minor"/>
        <a:srgbClr val="000000"/>
      </a:tcTxStyle>
      <a:tcStyle>
        <a:tcBdr/>
      </a:tcStyle>
    </a:lastCol>
    <a:firstCol>
      <a:tcTxStyle b="on">
        <a:fontRef idx="minor"/>
        <a:srgbClr val="000000"/>
      </a:tcTxStyle>
      <a:tcStyle>
        <a:tcBdr/>
      </a:tcStyle>
    </a:firstCol>
    <a:lastRow>
      <a:tcTxStyle b="on">
        <a:fontRef idx="minor"/>
        <a:srgbClr val="000000"/>
      </a:tcTxStyle>
      <a:tcStyle>
        <a:tcBdr>
          <a:top>
            <a:ln w="19050">
              <a:solidFill>
                <a:srgbClr val="000000"/>
              </a:solidFill>
            </a:ln>
          </a:top>
          <a:bottom>
            <a:ln>
              <a:noFill/>
            </a:ln>
          </a:bottom>
        </a:tcBdr>
        <a:fill>
          <a:noFill/>
        </a:fill>
      </a:tcStyle>
    </a:lastRow>
    <a:firstRow>
      <a:tcTxStyle b="on">
        <a:fontRef idx="minor"/>
        <a:srgbClr val="0460A9"/>
      </a:tcTxStyle>
      <a:tcStyle>
        <a:tcBdr>
          <a:top>
            <a:ln>
              <a:noFill/>
            </a:ln>
          </a:top>
          <a:bottom>
            <a:ln w="19050">
              <a:solidFill>
                <a:srgbClr val="0460A9"/>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51" autoAdjust="0"/>
    <p:restoredTop sz="94660"/>
  </p:normalViewPr>
  <p:slideViewPr>
    <p:cSldViewPr snapToGrid="0" showGuides="1">
      <p:cViewPr varScale="1">
        <p:scale>
          <a:sx n="10" d="100"/>
          <a:sy n="10" d="100"/>
        </p:scale>
        <p:origin x="2276" y="96"/>
      </p:cViewPr>
      <p:guideLst>
        <p:guide orient="horz" pos="676"/>
        <p:guide orient="horz" pos="8831"/>
        <p:guide orient="horz" pos="2224"/>
        <p:guide orient="horz" pos="4046"/>
        <p:guide orient="horz" pos="23727"/>
        <p:guide orient="horz" pos="4684"/>
        <p:guide orient="horz" pos="26287"/>
        <p:guide orient="horz" pos="3478"/>
        <p:guide pos="24580"/>
        <p:guide pos="13136"/>
        <p:guide pos="848"/>
        <p:guide pos="12298"/>
        <p:guide pos="18444"/>
        <p:guide pos="9854"/>
        <p:guide pos="630"/>
        <p:guide pos="9217"/>
      </p:guideLst>
    </p:cSldViewPr>
  </p:slideViewPr>
  <p:notesTextViewPr>
    <p:cViewPr>
      <p:scale>
        <a:sx n="1" d="1"/>
        <a:sy n="1" d="1"/>
      </p:scale>
      <p:origin x="0" y="0"/>
    </p:cViewPr>
  </p:notesTextViewPr>
  <p:sorterViewPr>
    <p:cViewPr>
      <p:scale>
        <a:sx n="66" d="100"/>
        <a:sy n="66" d="100"/>
      </p:scale>
      <p:origin x="0" y="0"/>
    </p:cViewPr>
  </p:sorterViewPr>
  <p:notesViewPr>
    <p:cSldViewPr snapToGrid="0" snapToObjects="1" showGuides="1">
      <p:cViewPr varScale="1">
        <p:scale>
          <a:sx n="107" d="100"/>
          <a:sy n="107" d="100"/>
        </p:scale>
        <p:origin x="-5200" y="-104"/>
      </p:cViewPr>
      <p:guideLst>
        <p:guide orient="horz" pos="3224"/>
        <p:guide pos="223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plotArea>
      <c:layout>
        <c:manualLayout>
          <c:layoutTarget val="inner"/>
          <c:xMode val="edge"/>
          <c:yMode val="edge"/>
          <c:x val="0.14986806986594073"/>
          <c:y val="0.11757349724901404"/>
          <c:w val="0.8436264482904996"/>
          <c:h val="0.71731311017204469"/>
        </c:manualLayout>
      </c:layout>
      <c:barChart>
        <c:barDir val="col"/>
        <c:grouping val="clustered"/>
        <c:varyColors val="0"/>
        <c:ser>
          <c:idx val="0"/>
          <c:order val="0"/>
          <c:tx>
            <c:strRef>
              <c:f>Sheet1!$B$1</c:f>
              <c:strCache>
                <c:ptCount val="1"/>
                <c:pt idx="0">
                  <c:v>Series A</c:v>
                </c:pt>
              </c:strCache>
            </c:strRef>
          </c:tx>
          <c:spPr>
            <a:solidFill>
              <a:schemeClr val="accent1">
                <a:tint val="50000"/>
              </a:schemeClr>
            </a:solidFill>
            <a:ln>
              <a:noFill/>
            </a:ln>
            <a:effectLst/>
          </c:spPr>
          <c:invertIfNegative val="0"/>
          <c:cat>
            <c:strRef>
              <c:f>Sheet1!$A$2:$A$3</c:f>
              <c:strCache>
                <c:ptCount val="2"/>
                <c:pt idx="0">
                  <c:v>Category 1</c:v>
                </c:pt>
                <c:pt idx="1">
                  <c:v>Category 2</c:v>
                </c:pt>
              </c:strCache>
            </c:strRef>
          </c:cat>
          <c:val>
            <c:numRef>
              <c:f>Sheet1!$B$2:$B$3</c:f>
              <c:numCache>
                <c:formatCode>General</c:formatCode>
                <c:ptCount val="2"/>
                <c:pt idx="0">
                  <c:v>43</c:v>
                </c:pt>
                <c:pt idx="1">
                  <c:v>25</c:v>
                </c:pt>
              </c:numCache>
            </c:numRef>
          </c:val>
          <c:extLst>
            <c:ext xmlns:c16="http://schemas.microsoft.com/office/drawing/2014/chart" uri="{C3380CC4-5D6E-409C-BE32-E72D297353CC}">
              <c16:uniqueId val="{00000000-3380-4BB1-9FF7-CF2250DDE150}"/>
            </c:ext>
          </c:extLst>
        </c:ser>
        <c:ser>
          <c:idx val="1"/>
          <c:order val="1"/>
          <c:tx>
            <c:strRef>
              <c:f>Sheet1!$C$1</c:f>
              <c:strCache>
                <c:ptCount val="1"/>
                <c:pt idx="0">
                  <c:v>Series B</c:v>
                </c:pt>
              </c:strCache>
            </c:strRef>
          </c:tx>
          <c:spPr>
            <a:solidFill>
              <a:schemeClr val="accent1">
                <a:tint val="70000"/>
              </a:schemeClr>
            </a:solidFill>
            <a:ln>
              <a:noFill/>
            </a:ln>
            <a:effectLst/>
          </c:spPr>
          <c:invertIfNegative val="0"/>
          <c:cat>
            <c:strRef>
              <c:f>Sheet1!$A$2:$A$3</c:f>
              <c:strCache>
                <c:ptCount val="2"/>
                <c:pt idx="0">
                  <c:v>Category 1</c:v>
                </c:pt>
                <c:pt idx="1">
                  <c:v>Category 2</c:v>
                </c:pt>
              </c:strCache>
            </c:strRef>
          </c:cat>
          <c:val>
            <c:numRef>
              <c:f>Sheet1!$C$2:$C$3</c:f>
              <c:numCache>
                <c:formatCode>General</c:formatCode>
                <c:ptCount val="2"/>
                <c:pt idx="0">
                  <c:v>24</c:v>
                </c:pt>
                <c:pt idx="1">
                  <c:v>44</c:v>
                </c:pt>
              </c:numCache>
            </c:numRef>
          </c:val>
          <c:extLst>
            <c:ext xmlns:c16="http://schemas.microsoft.com/office/drawing/2014/chart" uri="{C3380CC4-5D6E-409C-BE32-E72D297353CC}">
              <c16:uniqueId val="{00000001-3380-4BB1-9FF7-CF2250DDE150}"/>
            </c:ext>
          </c:extLst>
        </c:ser>
        <c:ser>
          <c:idx val="2"/>
          <c:order val="2"/>
          <c:tx>
            <c:strRef>
              <c:f>Sheet1!$D$1</c:f>
              <c:strCache>
                <c:ptCount val="1"/>
                <c:pt idx="0">
                  <c:v>Series C</c:v>
                </c:pt>
              </c:strCache>
            </c:strRef>
          </c:tx>
          <c:spPr>
            <a:solidFill>
              <a:schemeClr val="accent1">
                <a:tint val="90000"/>
              </a:schemeClr>
            </a:solidFill>
            <a:ln>
              <a:noFill/>
            </a:ln>
            <a:effectLst/>
          </c:spPr>
          <c:invertIfNegative val="0"/>
          <c:cat>
            <c:strRef>
              <c:f>Sheet1!$A$2:$A$3</c:f>
              <c:strCache>
                <c:ptCount val="2"/>
                <c:pt idx="0">
                  <c:v>Category 1</c:v>
                </c:pt>
                <c:pt idx="1">
                  <c:v>Category 2</c:v>
                </c:pt>
              </c:strCache>
            </c:strRef>
          </c:cat>
          <c:val>
            <c:numRef>
              <c:f>Sheet1!$D$2:$D$3</c:f>
              <c:numCache>
                <c:formatCode>General</c:formatCode>
                <c:ptCount val="2"/>
                <c:pt idx="0">
                  <c:v>22</c:v>
                </c:pt>
                <c:pt idx="1">
                  <c:v>22</c:v>
                </c:pt>
              </c:numCache>
            </c:numRef>
          </c:val>
          <c:extLst>
            <c:ext xmlns:c16="http://schemas.microsoft.com/office/drawing/2014/chart" uri="{C3380CC4-5D6E-409C-BE32-E72D297353CC}">
              <c16:uniqueId val="{00000002-3380-4BB1-9FF7-CF2250DDE150}"/>
            </c:ext>
          </c:extLst>
        </c:ser>
        <c:ser>
          <c:idx val="3"/>
          <c:order val="3"/>
          <c:tx>
            <c:strRef>
              <c:f>Sheet1!$E$1</c:f>
              <c:strCache>
                <c:ptCount val="1"/>
                <c:pt idx="0">
                  <c:v>Series D</c:v>
                </c:pt>
              </c:strCache>
            </c:strRef>
          </c:tx>
          <c:spPr>
            <a:solidFill>
              <a:schemeClr val="accent1">
                <a:shade val="90000"/>
              </a:schemeClr>
            </a:solidFill>
            <a:ln>
              <a:noFill/>
            </a:ln>
            <a:effectLst/>
          </c:spPr>
          <c:invertIfNegative val="0"/>
          <c:cat>
            <c:strRef>
              <c:f>Sheet1!$A$2:$A$3</c:f>
              <c:strCache>
                <c:ptCount val="2"/>
                <c:pt idx="0">
                  <c:v>Category 1</c:v>
                </c:pt>
                <c:pt idx="1">
                  <c:v>Category 2</c:v>
                </c:pt>
              </c:strCache>
            </c:strRef>
          </c:cat>
          <c:val>
            <c:numRef>
              <c:f>Sheet1!$E$2:$E$3</c:f>
              <c:numCache>
                <c:formatCode>General</c:formatCode>
                <c:ptCount val="2"/>
                <c:pt idx="0">
                  <c:v>34</c:v>
                </c:pt>
                <c:pt idx="1">
                  <c:v>32</c:v>
                </c:pt>
              </c:numCache>
            </c:numRef>
          </c:val>
          <c:extLst>
            <c:ext xmlns:c16="http://schemas.microsoft.com/office/drawing/2014/chart" uri="{C3380CC4-5D6E-409C-BE32-E72D297353CC}">
              <c16:uniqueId val="{00000003-3380-4BB1-9FF7-CF2250DDE150}"/>
            </c:ext>
          </c:extLst>
        </c:ser>
        <c:ser>
          <c:idx val="4"/>
          <c:order val="4"/>
          <c:tx>
            <c:strRef>
              <c:f>Sheet1!$F$1</c:f>
              <c:strCache>
                <c:ptCount val="1"/>
                <c:pt idx="0">
                  <c:v>Series E</c:v>
                </c:pt>
              </c:strCache>
            </c:strRef>
          </c:tx>
          <c:spPr>
            <a:solidFill>
              <a:schemeClr val="accent1">
                <a:shade val="70000"/>
              </a:schemeClr>
            </a:solidFill>
            <a:ln>
              <a:noFill/>
            </a:ln>
            <a:effectLst/>
          </c:spPr>
          <c:invertIfNegative val="0"/>
          <c:cat>
            <c:strRef>
              <c:f>Sheet1!$A$2:$A$3</c:f>
              <c:strCache>
                <c:ptCount val="2"/>
                <c:pt idx="0">
                  <c:v>Category 1</c:v>
                </c:pt>
                <c:pt idx="1">
                  <c:v>Category 2</c:v>
                </c:pt>
              </c:strCache>
            </c:strRef>
          </c:cat>
          <c:val>
            <c:numRef>
              <c:f>Sheet1!$F$2:$F$3</c:f>
              <c:numCache>
                <c:formatCode>General</c:formatCode>
                <c:ptCount val="2"/>
                <c:pt idx="0">
                  <c:v>39</c:v>
                </c:pt>
                <c:pt idx="1">
                  <c:v>42</c:v>
                </c:pt>
              </c:numCache>
            </c:numRef>
          </c:val>
          <c:extLst>
            <c:ext xmlns:c16="http://schemas.microsoft.com/office/drawing/2014/chart" uri="{C3380CC4-5D6E-409C-BE32-E72D297353CC}">
              <c16:uniqueId val="{00000004-3380-4BB1-9FF7-CF2250DDE150}"/>
            </c:ext>
          </c:extLst>
        </c:ser>
        <c:ser>
          <c:idx val="5"/>
          <c:order val="5"/>
          <c:tx>
            <c:strRef>
              <c:f>Sheet1!$G$1</c:f>
              <c:strCache>
                <c:ptCount val="1"/>
                <c:pt idx="0">
                  <c:v>Series F</c:v>
                </c:pt>
              </c:strCache>
            </c:strRef>
          </c:tx>
          <c:spPr>
            <a:solidFill>
              <a:schemeClr val="accent1">
                <a:shade val="50000"/>
              </a:schemeClr>
            </a:solidFill>
            <a:ln>
              <a:noFill/>
            </a:ln>
            <a:effectLst/>
          </c:spPr>
          <c:invertIfNegative val="0"/>
          <c:cat>
            <c:strRef>
              <c:f>Sheet1!$A$2:$A$3</c:f>
              <c:strCache>
                <c:ptCount val="2"/>
                <c:pt idx="0">
                  <c:v>Category 1</c:v>
                </c:pt>
                <c:pt idx="1">
                  <c:v>Category 2</c:v>
                </c:pt>
              </c:strCache>
            </c:strRef>
          </c:cat>
          <c:val>
            <c:numRef>
              <c:f>Sheet1!$G$2:$G$3</c:f>
              <c:numCache>
                <c:formatCode>General</c:formatCode>
                <c:ptCount val="2"/>
                <c:pt idx="0">
                  <c:v>44</c:v>
                </c:pt>
                <c:pt idx="1">
                  <c:v>46</c:v>
                </c:pt>
              </c:numCache>
            </c:numRef>
          </c:val>
          <c:extLst>
            <c:ext xmlns:c16="http://schemas.microsoft.com/office/drawing/2014/chart" uri="{C3380CC4-5D6E-409C-BE32-E72D297353CC}">
              <c16:uniqueId val="{00000005-3380-4BB1-9FF7-CF2250DDE150}"/>
            </c:ext>
          </c:extLst>
        </c:ser>
        <c:dLbls>
          <c:showLegendKey val="0"/>
          <c:showVal val="0"/>
          <c:showCatName val="0"/>
          <c:showSerName val="0"/>
          <c:showPercent val="0"/>
          <c:showBubbleSize val="0"/>
        </c:dLbls>
        <c:gapWidth val="150"/>
        <c:axId val="64398464"/>
        <c:axId val="64400384"/>
      </c:barChart>
      <c:catAx>
        <c:axId val="64398464"/>
        <c:scaling>
          <c:orientation val="minMax"/>
        </c:scaling>
        <c:delete val="0"/>
        <c:axPos val="b"/>
        <c:title>
          <c:layout>
            <c:manualLayout>
              <c:xMode val="edge"/>
              <c:yMode val="edge"/>
              <c:x val="0.47774341545848126"/>
              <c:y val="0.89412936166189316"/>
            </c:manualLayout>
          </c:layout>
          <c:overlay val="0"/>
          <c:spPr>
            <a:noFill/>
            <a:ln>
              <a:noFill/>
            </a:ln>
            <a:effectLst/>
          </c:spPr>
          <c:txPr>
            <a:bodyPr rot="0" spcFirstLastPara="1" vertOverflow="ellipsis" vert="horz" wrap="square" anchor="ctr" anchorCtr="1"/>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fr-FR"/>
            </a:p>
          </c:txPr>
        </c:title>
        <c:numFmt formatCode="General" sourceLinked="0"/>
        <c:majorTickMark val="none"/>
        <c:minorTickMark val="none"/>
        <c:tickLblPos val="nextTo"/>
        <c:spPr>
          <a:noFill/>
          <a:ln w="12700" cap="sq" cmpd="sng" algn="ctr">
            <a:solidFill>
              <a:schemeClr val="tx1">
                <a:tint val="75000"/>
              </a:schemeClr>
            </a:solidFill>
            <a:prstDash val="solid"/>
            <a:round/>
          </a:ln>
          <a:effectLst/>
        </c:spPr>
        <c:txPr>
          <a:bodyPr rot="-60000000" spcFirstLastPara="1" vertOverflow="ellipsis" vert="horz" wrap="square" anchor="ctr" anchorCtr="1"/>
          <a:lstStyle/>
          <a:p>
            <a:pPr>
              <a:defRPr sz="1000" b="0" i="0" u="none" strike="noStrike" kern="1200" baseline="0">
                <a:solidFill>
                  <a:schemeClr val="tx1"/>
                </a:solidFill>
                <a:latin typeface="Arial" panose="020B0604020202020204" pitchFamily="34" charset="0"/>
                <a:ea typeface="+mn-ea"/>
                <a:cs typeface="Arial" panose="020B0604020202020204" pitchFamily="34" charset="0"/>
              </a:defRPr>
            </a:pPr>
            <a:endParaRPr lang="fr-FR"/>
          </a:p>
        </c:txPr>
        <c:crossAx val="64400384"/>
        <c:crosses val="autoZero"/>
        <c:auto val="1"/>
        <c:lblAlgn val="ctr"/>
        <c:lblOffset val="100"/>
        <c:noMultiLvlLbl val="0"/>
      </c:catAx>
      <c:valAx>
        <c:axId val="64400384"/>
        <c:scaling>
          <c:orientation val="minMax"/>
        </c:scaling>
        <c:delete val="0"/>
        <c:axPos val="l"/>
        <c:title>
          <c:layout>
            <c:manualLayout>
              <c:xMode val="edge"/>
              <c:yMode val="edge"/>
              <c:x val="2.7918690222127254E-3"/>
              <c:y val="0.30132499576489868"/>
            </c:manualLayout>
          </c:layout>
          <c:overlay val="0"/>
          <c:spPr>
            <a:noFill/>
            <a:ln>
              <a:noFill/>
            </a:ln>
            <a:effectLst/>
          </c:spPr>
          <c:txPr>
            <a:bodyPr rot="-5400000" spcFirstLastPara="1" vertOverflow="ellipsis" vert="horz" wrap="square" anchor="ctr" anchorCtr="1"/>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fr-FR"/>
            </a:p>
          </c:txPr>
        </c:title>
        <c:numFmt formatCode="General" sourceLinked="1"/>
        <c:majorTickMark val="out"/>
        <c:minorTickMark val="none"/>
        <c:tickLblPos val="nextTo"/>
        <c:spPr>
          <a:noFill/>
          <a:ln w="12700" cap="sq" cmpd="sng" algn="ctr">
            <a:solidFill>
              <a:schemeClr val="tx1">
                <a:tint val="75000"/>
              </a:schemeClr>
            </a:solidFill>
            <a:prstDash val="solid"/>
            <a:round/>
          </a:ln>
          <a:effectLst/>
        </c:spPr>
        <c:txPr>
          <a:bodyPr rot="-60000000" spcFirstLastPara="1" vertOverflow="ellipsis" vert="horz" wrap="square" anchor="ctr" anchorCtr="1"/>
          <a:lstStyle/>
          <a:p>
            <a:pPr>
              <a:defRPr sz="1000" b="0" i="0" u="none" strike="noStrike" kern="1200" baseline="0">
                <a:solidFill>
                  <a:schemeClr val="tx1"/>
                </a:solidFill>
                <a:latin typeface="Arial" panose="020B0604020202020204" pitchFamily="34" charset="0"/>
                <a:ea typeface="+mn-ea"/>
                <a:cs typeface="Arial" panose="020B0604020202020204" pitchFamily="34" charset="0"/>
              </a:defRPr>
            </a:pPr>
            <a:endParaRPr lang="fr-FR"/>
          </a:p>
        </c:txPr>
        <c:crossAx val="64398464"/>
        <c:crosses val="autoZero"/>
        <c:crossBetween val="between"/>
      </c:valAx>
      <c:spPr>
        <a:noFill/>
        <a:ln>
          <a:noFill/>
        </a:ln>
        <a:effectLst/>
      </c:spPr>
    </c:plotArea>
    <c:legend>
      <c:legendPos val="r"/>
      <c:layout>
        <c:manualLayout>
          <c:xMode val="edge"/>
          <c:yMode val="edge"/>
          <c:x val="0.14098125663688599"/>
          <c:y val="4.5165036106267732E-4"/>
          <c:w val="0.7793931499364094"/>
          <c:h val="0.14952542136633012"/>
        </c:manualLayout>
      </c:layout>
      <c:overlay val="0"/>
      <c:spPr>
        <a:noFill/>
        <a:ln>
          <a:noFill/>
        </a:ln>
        <a:effectLst/>
      </c:spPr>
      <c:txPr>
        <a:bodyPr rot="0" spcFirstLastPara="1" vertOverflow="ellipsis" vert="horz" wrap="square" anchor="ctr" anchorCtr="1"/>
        <a:lstStyle/>
        <a:p>
          <a:pPr>
            <a:defRPr sz="800" b="0" i="0" u="none" strike="noStrike" kern="1200" baseline="0">
              <a:solidFill>
                <a:schemeClr val="tx1"/>
              </a:solidFill>
              <a:latin typeface="Arial" panose="020B0604020202020204" pitchFamily="34" charset="0"/>
              <a:ea typeface="+mn-ea"/>
              <a:cs typeface="Arial" panose="020B0604020202020204" pitchFamily="34" charset="0"/>
            </a:defRPr>
          </a:pPr>
          <a:endParaRPr lang="fr-FR"/>
        </a:p>
      </c:txPr>
    </c:legend>
    <c:plotVisOnly val="1"/>
    <c:dispBlanksAs val="gap"/>
    <c:showDLblsOverMax val="0"/>
  </c:chart>
  <c:spPr>
    <a:noFill/>
    <a:ln w="12700" cap="sq" cmpd="sng" algn="ctr">
      <a:noFill/>
      <a:prstDash val="solid"/>
    </a:ln>
    <a:effectLst/>
  </c:spPr>
  <c:txPr>
    <a:bodyPr/>
    <a:lstStyle/>
    <a:p>
      <a:pPr>
        <a:defRPr sz="2800">
          <a:latin typeface="Arial" panose="020B0604020202020204" pitchFamily="34" charset="0"/>
          <a:cs typeface="Arial" panose="020B0604020202020204" pitchFamily="34" charset="0"/>
        </a:defRPr>
      </a:pPr>
      <a:endParaRPr lang="fr-FR"/>
    </a:p>
  </c:txPr>
  <c:externalData r:id="rId3">
    <c:autoUpdate val="0"/>
  </c:externalData>
</c:chartSpace>
</file>

<file path=ppt/charts/colors1.xml><?xml version="1.0" encoding="utf-8"?>
<cs:colorStyle xmlns:cs="http://schemas.microsoft.com/office/drawing/2012/chartStyle" xmlns:a="http://schemas.openxmlformats.org/drawingml/2006/main" meth="withinLinearReversed" id="21">
  <a:schemeClr val="accent1"/>
</cs:colorStyle>
</file>

<file path=ppt/charts/style1.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427" cy="511731"/>
          </a:xfrm>
          <a:prstGeom prst="rect">
            <a:avLst/>
          </a:prstGeom>
        </p:spPr>
        <p:txBody>
          <a:bodyPr vert="horz" lIns="99075" tIns="49538" rIns="99075" bIns="49538" rtlCol="0"/>
          <a:lstStyle>
            <a:lvl1pPr algn="l">
              <a:defRPr sz="1300"/>
            </a:lvl1pPr>
          </a:lstStyle>
          <a:p>
            <a:endParaRPr lang="en-US" dirty="0">
              <a:latin typeface="Arial"/>
            </a:endParaRPr>
          </a:p>
        </p:txBody>
      </p:sp>
      <p:sp>
        <p:nvSpPr>
          <p:cNvPr id="3" name="Date Placeholder 2"/>
          <p:cNvSpPr>
            <a:spLocks noGrp="1"/>
          </p:cNvSpPr>
          <p:nvPr>
            <p:ph type="dt" sz="quarter" idx="1"/>
          </p:nvPr>
        </p:nvSpPr>
        <p:spPr>
          <a:xfrm>
            <a:off x="4023992" y="0"/>
            <a:ext cx="3078427" cy="511731"/>
          </a:xfrm>
          <a:prstGeom prst="rect">
            <a:avLst/>
          </a:prstGeom>
        </p:spPr>
        <p:txBody>
          <a:bodyPr vert="horz" lIns="99075" tIns="49538" rIns="99075" bIns="49538" rtlCol="0"/>
          <a:lstStyle>
            <a:lvl1pPr algn="r">
              <a:defRPr sz="1300"/>
            </a:lvl1pPr>
          </a:lstStyle>
          <a:p>
            <a:fld id="{61BB60FF-ACF0-5A4A-9C79-4881E6B16567}" type="datetimeFigureOut">
              <a:rPr lang="en-US" smtClean="0">
                <a:latin typeface="Arial"/>
              </a:rPr>
              <a:pPr/>
              <a:t>4/24/2026</a:t>
            </a:fld>
            <a:endParaRPr lang="en-US" dirty="0">
              <a:latin typeface="Arial"/>
            </a:endParaRPr>
          </a:p>
        </p:txBody>
      </p:sp>
      <p:sp>
        <p:nvSpPr>
          <p:cNvPr id="4" name="Footer Placeholder 3"/>
          <p:cNvSpPr>
            <a:spLocks noGrp="1"/>
          </p:cNvSpPr>
          <p:nvPr>
            <p:ph type="ftr" sz="quarter" idx="2"/>
          </p:nvPr>
        </p:nvSpPr>
        <p:spPr>
          <a:xfrm>
            <a:off x="0" y="9721106"/>
            <a:ext cx="3078427" cy="511731"/>
          </a:xfrm>
          <a:prstGeom prst="rect">
            <a:avLst/>
          </a:prstGeom>
        </p:spPr>
        <p:txBody>
          <a:bodyPr vert="horz" lIns="99075" tIns="49538" rIns="99075" bIns="49538" rtlCol="0" anchor="b"/>
          <a:lstStyle>
            <a:lvl1pPr algn="l">
              <a:defRPr sz="1300"/>
            </a:lvl1pPr>
          </a:lstStyle>
          <a:p>
            <a:endParaRPr lang="en-US" dirty="0">
              <a:latin typeface="Arial"/>
            </a:endParaRPr>
          </a:p>
        </p:txBody>
      </p:sp>
      <p:sp>
        <p:nvSpPr>
          <p:cNvPr id="5" name="Slide Number Placeholder 4"/>
          <p:cNvSpPr>
            <a:spLocks noGrp="1"/>
          </p:cNvSpPr>
          <p:nvPr>
            <p:ph type="sldNum" sz="quarter" idx="3"/>
          </p:nvPr>
        </p:nvSpPr>
        <p:spPr>
          <a:xfrm>
            <a:off x="4023992" y="9721106"/>
            <a:ext cx="3078427" cy="511731"/>
          </a:xfrm>
          <a:prstGeom prst="rect">
            <a:avLst/>
          </a:prstGeom>
        </p:spPr>
        <p:txBody>
          <a:bodyPr vert="horz" lIns="99075" tIns="49538" rIns="99075" bIns="49538" rtlCol="0" anchor="b"/>
          <a:lstStyle>
            <a:lvl1pPr algn="r">
              <a:defRPr sz="1300"/>
            </a:lvl1pPr>
          </a:lstStyle>
          <a:p>
            <a:fld id="{56ABA786-EB35-BA4C-A7F7-24740D3067F1}" type="slidenum">
              <a:rPr lang="en-US" smtClean="0">
                <a:latin typeface="Arial"/>
              </a:rPr>
              <a:pPr/>
              <a:t>‹Nº›</a:t>
            </a:fld>
            <a:endParaRPr lang="en-US" dirty="0">
              <a:latin typeface="Arial"/>
            </a:endParaRPr>
          </a:p>
        </p:txBody>
      </p:sp>
    </p:spTree>
    <p:extLst>
      <p:ext uri="{BB962C8B-B14F-4D97-AF65-F5344CB8AC3E}">
        <p14:creationId xmlns:p14="http://schemas.microsoft.com/office/powerpoint/2010/main" val="237994723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427" cy="511731"/>
          </a:xfrm>
          <a:prstGeom prst="rect">
            <a:avLst/>
          </a:prstGeom>
        </p:spPr>
        <p:txBody>
          <a:bodyPr vert="horz" lIns="99075" tIns="49538" rIns="99075" bIns="49538" rtlCol="0"/>
          <a:lstStyle>
            <a:lvl1pPr algn="l">
              <a:defRPr sz="1300">
                <a:latin typeface="Arial"/>
              </a:defRPr>
            </a:lvl1pPr>
          </a:lstStyle>
          <a:p>
            <a:endParaRPr lang="en-US" dirty="0"/>
          </a:p>
        </p:txBody>
      </p:sp>
      <p:sp>
        <p:nvSpPr>
          <p:cNvPr id="3" name="Date Placeholder 2"/>
          <p:cNvSpPr>
            <a:spLocks noGrp="1"/>
          </p:cNvSpPr>
          <p:nvPr>
            <p:ph type="dt" idx="1"/>
          </p:nvPr>
        </p:nvSpPr>
        <p:spPr>
          <a:xfrm>
            <a:off x="4023992" y="0"/>
            <a:ext cx="3078427" cy="511731"/>
          </a:xfrm>
          <a:prstGeom prst="rect">
            <a:avLst/>
          </a:prstGeom>
        </p:spPr>
        <p:txBody>
          <a:bodyPr vert="horz" lIns="99075" tIns="49538" rIns="99075" bIns="49538" rtlCol="0"/>
          <a:lstStyle>
            <a:lvl1pPr algn="r">
              <a:defRPr sz="1300">
                <a:latin typeface="Arial"/>
              </a:defRPr>
            </a:lvl1pPr>
          </a:lstStyle>
          <a:p>
            <a:fld id="{0C4595FF-6E7F-4C41-B8DF-4AE76FC1F075}" type="datetimeFigureOut">
              <a:rPr lang="en-US" smtClean="0"/>
              <a:pPr/>
              <a:t>4/24/2026</a:t>
            </a:fld>
            <a:endParaRPr lang="en-US" dirty="0"/>
          </a:p>
        </p:txBody>
      </p:sp>
      <p:sp>
        <p:nvSpPr>
          <p:cNvPr id="4" name="Slide Image Placeholder 3"/>
          <p:cNvSpPr>
            <a:spLocks noGrp="1" noRot="1" noChangeAspect="1"/>
          </p:cNvSpPr>
          <p:nvPr>
            <p:ph type="sldImg" idx="2"/>
          </p:nvPr>
        </p:nvSpPr>
        <p:spPr>
          <a:xfrm>
            <a:off x="2195513" y="768350"/>
            <a:ext cx="2713037" cy="3836988"/>
          </a:xfrm>
          <a:prstGeom prst="rect">
            <a:avLst/>
          </a:prstGeom>
          <a:noFill/>
          <a:ln w="12700">
            <a:solidFill>
              <a:prstClr val="black"/>
            </a:solidFill>
          </a:ln>
        </p:spPr>
        <p:txBody>
          <a:bodyPr vert="horz" lIns="99075" tIns="49538" rIns="99075" bIns="49538" rtlCol="0" anchor="ctr"/>
          <a:lstStyle/>
          <a:p>
            <a:endParaRPr lang="en-US" dirty="0"/>
          </a:p>
        </p:txBody>
      </p:sp>
      <p:sp>
        <p:nvSpPr>
          <p:cNvPr id="5" name="Notes Placeholder 4"/>
          <p:cNvSpPr>
            <a:spLocks noGrp="1"/>
          </p:cNvSpPr>
          <p:nvPr>
            <p:ph type="body" sz="quarter" idx="3"/>
          </p:nvPr>
        </p:nvSpPr>
        <p:spPr>
          <a:xfrm>
            <a:off x="710407" y="4861441"/>
            <a:ext cx="5683250" cy="4605576"/>
          </a:xfrm>
          <a:prstGeom prst="rect">
            <a:avLst/>
          </a:prstGeom>
        </p:spPr>
        <p:txBody>
          <a:bodyPr vert="horz" lIns="99075" tIns="49538" rIns="99075" bIns="49538"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9721106"/>
            <a:ext cx="3078427" cy="511731"/>
          </a:xfrm>
          <a:prstGeom prst="rect">
            <a:avLst/>
          </a:prstGeom>
        </p:spPr>
        <p:txBody>
          <a:bodyPr vert="horz" lIns="99075" tIns="49538" rIns="99075" bIns="49538" rtlCol="0" anchor="b"/>
          <a:lstStyle>
            <a:lvl1pPr algn="l">
              <a:defRPr sz="1300">
                <a:latin typeface="Arial"/>
              </a:defRPr>
            </a:lvl1pPr>
          </a:lstStyle>
          <a:p>
            <a:endParaRPr lang="en-US" dirty="0"/>
          </a:p>
        </p:txBody>
      </p:sp>
      <p:sp>
        <p:nvSpPr>
          <p:cNvPr id="7" name="Slide Number Placeholder 6"/>
          <p:cNvSpPr>
            <a:spLocks noGrp="1"/>
          </p:cNvSpPr>
          <p:nvPr>
            <p:ph type="sldNum" sz="quarter" idx="5"/>
          </p:nvPr>
        </p:nvSpPr>
        <p:spPr>
          <a:xfrm>
            <a:off x="4023992" y="9721106"/>
            <a:ext cx="3078427" cy="511731"/>
          </a:xfrm>
          <a:prstGeom prst="rect">
            <a:avLst/>
          </a:prstGeom>
        </p:spPr>
        <p:txBody>
          <a:bodyPr vert="horz" lIns="99075" tIns="49538" rIns="99075" bIns="49538" rtlCol="0" anchor="b"/>
          <a:lstStyle>
            <a:lvl1pPr algn="r">
              <a:defRPr sz="1300">
                <a:latin typeface="Arial"/>
              </a:defRPr>
            </a:lvl1pPr>
          </a:lstStyle>
          <a:p>
            <a:fld id="{5A6330BE-D91A-D240-B266-E5D5F99B4CCE}" type="slidenum">
              <a:rPr lang="en-US" smtClean="0"/>
              <a:pPr/>
              <a:t>‹Nº›</a:t>
            </a:fld>
            <a:endParaRPr lang="en-US" dirty="0"/>
          </a:p>
        </p:txBody>
      </p:sp>
    </p:spTree>
    <p:extLst>
      <p:ext uri="{BB962C8B-B14F-4D97-AF65-F5344CB8AC3E}">
        <p14:creationId xmlns:p14="http://schemas.microsoft.com/office/powerpoint/2010/main" val="3126316716"/>
      </p:ext>
    </p:extLst>
  </p:cSld>
  <p:clrMap bg1="lt1" tx1="dk1" bg2="lt2" tx2="dk2" accent1="accent1" accent2="accent2" accent3="accent3" accent4="accent4" accent5="accent5" accent6="accent6" hlink="hlink" folHlink="folHlink"/>
  <p:hf hdr="0" ftr="0" dt="0"/>
  <p:notesStyle>
    <a:lvl1pPr marL="0" algn="l" defTabSz="2262551" rtl="0" eaLnBrk="1" latinLnBrk="0" hangingPunct="1">
      <a:defRPr sz="5933" kern="1200">
        <a:solidFill>
          <a:schemeClr val="tx1"/>
        </a:solidFill>
        <a:latin typeface="Arial"/>
        <a:ea typeface="+mn-ea"/>
        <a:cs typeface="+mn-cs"/>
      </a:defRPr>
    </a:lvl1pPr>
    <a:lvl2pPr marL="2262551" algn="l" defTabSz="2262551" rtl="0" eaLnBrk="1" latinLnBrk="0" hangingPunct="1">
      <a:defRPr sz="5933" kern="1200">
        <a:solidFill>
          <a:schemeClr val="tx1"/>
        </a:solidFill>
        <a:latin typeface="Arial"/>
        <a:ea typeface="+mn-ea"/>
        <a:cs typeface="+mn-cs"/>
      </a:defRPr>
    </a:lvl2pPr>
    <a:lvl3pPr marL="4525095" algn="l" defTabSz="2262551" rtl="0" eaLnBrk="1" latinLnBrk="0" hangingPunct="1">
      <a:defRPr sz="5933" kern="1200">
        <a:solidFill>
          <a:schemeClr val="tx1"/>
        </a:solidFill>
        <a:latin typeface="Arial"/>
        <a:ea typeface="+mn-ea"/>
        <a:cs typeface="+mn-cs"/>
      </a:defRPr>
    </a:lvl3pPr>
    <a:lvl4pPr marL="6787631" algn="l" defTabSz="2262551" rtl="0" eaLnBrk="1" latinLnBrk="0" hangingPunct="1">
      <a:defRPr sz="5933" kern="1200">
        <a:solidFill>
          <a:schemeClr val="tx1"/>
        </a:solidFill>
        <a:latin typeface="Arial"/>
        <a:ea typeface="+mn-ea"/>
        <a:cs typeface="+mn-cs"/>
      </a:defRPr>
    </a:lvl4pPr>
    <a:lvl5pPr marL="9050175" algn="l" defTabSz="2262551" rtl="0" eaLnBrk="1" latinLnBrk="0" hangingPunct="1">
      <a:defRPr sz="5933" kern="1200">
        <a:solidFill>
          <a:schemeClr val="tx1"/>
        </a:solidFill>
        <a:latin typeface="Arial"/>
        <a:ea typeface="+mn-ea"/>
        <a:cs typeface="+mn-cs"/>
      </a:defRPr>
    </a:lvl5pPr>
    <a:lvl6pPr marL="11312716" algn="l" defTabSz="2262551" rtl="0" eaLnBrk="1" latinLnBrk="0" hangingPunct="1">
      <a:defRPr sz="5933" kern="1200">
        <a:solidFill>
          <a:schemeClr val="tx1"/>
        </a:solidFill>
        <a:latin typeface="+mn-lt"/>
        <a:ea typeface="+mn-ea"/>
        <a:cs typeface="+mn-cs"/>
      </a:defRPr>
    </a:lvl6pPr>
    <a:lvl7pPr marL="13575268" algn="l" defTabSz="2262551" rtl="0" eaLnBrk="1" latinLnBrk="0" hangingPunct="1">
      <a:defRPr sz="5933" kern="1200">
        <a:solidFill>
          <a:schemeClr val="tx1"/>
        </a:solidFill>
        <a:latin typeface="+mn-lt"/>
        <a:ea typeface="+mn-ea"/>
        <a:cs typeface="+mn-cs"/>
      </a:defRPr>
    </a:lvl7pPr>
    <a:lvl8pPr marL="15837802" algn="l" defTabSz="2262551" rtl="0" eaLnBrk="1" latinLnBrk="0" hangingPunct="1">
      <a:defRPr sz="5933" kern="1200">
        <a:solidFill>
          <a:schemeClr val="tx1"/>
        </a:solidFill>
        <a:latin typeface="+mn-lt"/>
        <a:ea typeface="+mn-ea"/>
        <a:cs typeface="+mn-cs"/>
      </a:defRPr>
    </a:lvl8pPr>
    <a:lvl9pPr marL="18100340" algn="l" defTabSz="2262551" rtl="0" eaLnBrk="1" latinLnBrk="0" hangingPunct="1">
      <a:defRPr sz="5933"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52009805"/>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1"/>
          <p:cNvSpPr/>
          <p:nvPr/>
        </p:nvSpPr>
        <p:spPr>
          <a:xfrm>
            <a:off x="6" y="29"/>
            <a:ext cx="30275213" cy="6420565"/>
          </a:xfrm>
          <a:prstGeom prst="rect">
            <a:avLst/>
          </a:prstGeom>
          <a:solidFill>
            <a:srgbClr val="E74A21"/>
          </a:solidFill>
          <a:ln>
            <a:noFill/>
          </a:ln>
        </p:spPr>
        <p:style>
          <a:lnRef idx="2">
            <a:schemeClr val="accent1">
              <a:shade val="50000"/>
            </a:schemeClr>
          </a:lnRef>
          <a:fillRef idx="1">
            <a:schemeClr val="accent1"/>
          </a:fillRef>
          <a:effectRef idx="0">
            <a:schemeClr val="accent1"/>
          </a:effectRef>
          <a:fontRef idx="minor">
            <a:schemeClr val="lt1"/>
          </a:fontRef>
        </p:style>
        <p:txBody>
          <a:bodyPr lIns="59765" tIns="29883" rIns="59765" bIns="29883" rtlCol="0" anchor="ctr"/>
          <a:lstStyle/>
          <a:p>
            <a:pPr algn="ctr"/>
            <a:endParaRPr lang="en-US" sz="7015"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86022313"/>
      </p:ext>
    </p:extLst>
  </p:cSld>
  <p:clrMap bg1="lt1" tx1="dk1" bg2="lt2" tx2="dk2" accent1="accent1" accent2="accent2" accent3="accent3" accent4="accent4" accent5="accent5" accent6="accent6" hlink="hlink" folHlink="folHlink"/>
  <p:sldLayoutIdLst>
    <p:sldLayoutId id="2147483671" r:id="rId1"/>
  </p:sldLayoutIdLst>
  <p:hf hdr="0" dt="0"/>
  <p:txStyles>
    <p:titleStyle>
      <a:lvl1pPr algn="l" defTabSz="1537570" rtl="0" eaLnBrk="1" latinLnBrk="0" hangingPunct="1">
        <a:lnSpc>
          <a:spcPct val="95000"/>
        </a:lnSpc>
        <a:spcBef>
          <a:spcPct val="0"/>
        </a:spcBef>
        <a:buNone/>
        <a:defRPr sz="5363" kern="1200">
          <a:solidFill>
            <a:schemeClr val="tx1"/>
          </a:solidFill>
          <a:latin typeface="+mj-lt"/>
          <a:ea typeface="+mj-ea"/>
          <a:cs typeface="+mj-cs"/>
        </a:defRPr>
      </a:lvl1pPr>
    </p:titleStyle>
    <p:bodyStyle>
      <a:lvl1pPr marL="384388" indent="-384388" algn="l" defTabSz="1537570" rtl="0" eaLnBrk="1" latinLnBrk="0" hangingPunct="1">
        <a:spcBef>
          <a:spcPts val="2015"/>
        </a:spcBef>
        <a:buClrTx/>
        <a:buSzPct val="120000"/>
        <a:buFont typeface="Arial" pitchFamily="34" charset="0"/>
        <a:buChar char="•"/>
        <a:tabLst>
          <a:tab pos="6724201" algn="r"/>
          <a:tab pos="13838127" algn="r"/>
        </a:tabLst>
        <a:defRPr sz="4046" kern="1200">
          <a:solidFill>
            <a:schemeClr val="tx1"/>
          </a:solidFill>
          <a:latin typeface="+mn-lt"/>
          <a:ea typeface="+mn-ea"/>
          <a:cs typeface="+mn-cs"/>
        </a:defRPr>
      </a:lvl1pPr>
      <a:lvl2pPr marL="768786" indent="-384388" algn="l" defTabSz="1537570" rtl="0" eaLnBrk="1" latinLnBrk="0" hangingPunct="1">
        <a:spcBef>
          <a:spcPts val="1014"/>
        </a:spcBef>
        <a:buClrTx/>
        <a:buSzPct val="100000"/>
        <a:buFont typeface="Arial" pitchFamily="34" charset="0"/>
        <a:buChar char="–"/>
        <a:defRPr sz="3079" kern="1200">
          <a:solidFill>
            <a:schemeClr val="tx1"/>
          </a:solidFill>
          <a:latin typeface="+mn-lt"/>
          <a:ea typeface="+mn-ea"/>
          <a:cs typeface="+mn-cs"/>
        </a:defRPr>
      </a:lvl2pPr>
      <a:lvl3pPr marL="1153174" indent="-384388" algn="l" defTabSz="1537570" rtl="0" eaLnBrk="1" latinLnBrk="0" hangingPunct="1">
        <a:spcBef>
          <a:spcPts val="1014"/>
        </a:spcBef>
        <a:buClrTx/>
        <a:buSzPct val="100000"/>
        <a:buFont typeface="Arial" pitchFamily="34" charset="0"/>
        <a:buChar char="–"/>
        <a:defRPr sz="2699" kern="1200">
          <a:solidFill>
            <a:schemeClr val="tx1"/>
          </a:solidFill>
          <a:latin typeface="+mn-lt"/>
          <a:ea typeface="+mn-ea"/>
          <a:cs typeface="+mn-cs"/>
        </a:defRPr>
      </a:lvl3pPr>
      <a:lvl4pPr marL="1537570" indent="-384388" algn="l" defTabSz="1537570" rtl="0" eaLnBrk="1" latinLnBrk="0" hangingPunct="1">
        <a:spcBef>
          <a:spcPts val="1014"/>
        </a:spcBef>
        <a:buClrTx/>
        <a:buSzPct val="100000"/>
        <a:buFont typeface="Arial" pitchFamily="34" charset="0"/>
        <a:buChar char="–"/>
        <a:defRPr sz="2699" kern="1200">
          <a:solidFill>
            <a:schemeClr val="tx1"/>
          </a:solidFill>
          <a:latin typeface="+mn-lt"/>
          <a:ea typeface="+mn-ea"/>
          <a:cs typeface="+mn-cs"/>
        </a:defRPr>
      </a:lvl4pPr>
      <a:lvl5pPr marL="1921965" indent="-384388" algn="l" defTabSz="1537570" rtl="0" eaLnBrk="1" latinLnBrk="0" hangingPunct="1">
        <a:spcBef>
          <a:spcPts val="1014"/>
        </a:spcBef>
        <a:buClrTx/>
        <a:buSzPct val="100000"/>
        <a:buFont typeface="Arial" pitchFamily="34" charset="0"/>
        <a:buChar char="–"/>
        <a:defRPr sz="2699" kern="1200">
          <a:solidFill>
            <a:schemeClr val="tx1"/>
          </a:solidFill>
          <a:latin typeface="+mn-lt"/>
          <a:ea typeface="+mn-ea"/>
          <a:cs typeface="+mn-cs"/>
        </a:defRPr>
      </a:lvl5pPr>
      <a:lvl6pPr marL="4228314" indent="-384388" algn="l" defTabSz="1537570" rtl="0" eaLnBrk="1" latinLnBrk="0" hangingPunct="1">
        <a:spcBef>
          <a:spcPct val="20000"/>
        </a:spcBef>
        <a:buFont typeface="Arial" pitchFamily="34" charset="0"/>
        <a:buChar char="•"/>
        <a:defRPr sz="3376" kern="1200">
          <a:solidFill>
            <a:schemeClr val="tx1"/>
          </a:solidFill>
          <a:latin typeface="+mn-lt"/>
          <a:ea typeface="+mn-ea"/>
          <a:cs typeface="+mn-cs"/>
        </a:defRPr>
      </a:lvl6pPr>
      <a:lvl7pPr marL="4997100" indent="-384388" algn="l" defTabSz="1537570" rtl="0" eaLnBrk="1" latinLnBrk="0" hangingPunct="1">
        <a:spcBef>
          <a:spcPct val="20000"/>
        </a:spcBef>
        <a:buFont typeface="Arial" pitchFamily="34" charset="0"/>
        <a:buChar char="•"/>
        <a:defRPr sz="3376" kern="1200">
          <a:solidFill>
            <a:schemeClr val="tx1"/>
          </a:solidFill>
          <a:latin typeface="+mn-lt"/>
          <a:ea typeface="+mn-ea"/>
          <a:cs typeface="+mn-cs"/>
        </a:defRPr>
      </a:lvl7pPr>
      <a:lvl8pPr marL="5765888" indent="-384388" algn="l" defTabSz="1537570" rtl="0" eaLnBrk="1" latinLnBrk="0" hangingPunct="1">
        <a:spcBef>
          <a:spcPct val="20000"/>
        </a:spcBef>
        <a:buFont typeface="Arial" pitchFamily="34" charset="0"/>
        <a:buChar char="•"/>
        <a:defRPr sz="3376" kern="1200">
          <a:solidFill>
            <a:schemeClr val="tx1"/>
          </a:solidFill>
          <a:latin typeface="+mn-lt"/>
          <a:ea typeface="+mn-ea"/>
          <a:cs typeface="+mn-cs"/>
        </a:defRPr>
      </a:lvl8pPr>
      <a:lvl9pPr marL="6534670" indent="-384388" algn="l" defTabSz="1537570" rtl="0" eaLnBrk="1" latinLnBrk="0" hangingPunct="1">
        <a:spcBef>
          <a:spcPct val="20000"/>
        </a:spcBef>
        <a:buFont typeface="Arial" pitchFamily="34" charset="0"/>
        <a:buChar char="•"/>
        <a:defRPr sz="3376" kern="1200">
          <a:solidFill>
            <a:schemeClr val="tx1"/>
          </a:solidFill>
          <a:latin typeface="+mn-lt"/>
          <a:ea typeface="+mn-ea"/>
          <a:cs typeface="+mn-cs"/>
        </a:defRPr>
      </a:lvl9pPr>
    </p:bodyStyle>
    <p:otherStyle>
      <a:defPPr>
        <a:defRPr lang="en-US"/>
      </a:defPPr>
      <a:lvl1pPr marL="0" algn="l" defTabSz="1537570" rtl="0" eaLnBrk="1" latinLnBrk="0" hangingPunct="1">
        <a:defRPr sz="2027" kern="1200">
          <a:solidFill>
            <a:schemeClr val="tx1"/>
          </a:solidFill>
          <a:latin typeface="+mn-lt"/>
          <a:ea typeface="+mn-ea"/>
          <a:cs typeface="+mn-cs"/>
        </a:defRPr>
      </a:lvl1pPr>
      <a:lvl2pPr marL="768786" algn="l" defTabSz="1537570" rtl="0" eaLnBrk="1" latinLnBrk="0" hangingPunct="1">
        <a:defRPr sz="2027" kern="1200">
          <a:solidFill>
            <a:schemeClr val="tx1"/>
          </a:solidFill>
          <a:latin typeface="+mn-lt"/>
          <a:ea typeface="+mn-ea"/>
          <a:cs typeface="+mn-cs"/>
        </a:defRPr>
      </a:lvl2pPr>
      <a:lvl3pPr marL="1537570" algn="l" defTabSz="1537570" rtl="0" eaLnBrk="1" latinLnBrk="0" hangingPunct="1">
        <a:defRPr sz="2027" kern="1200">
          <a:solidFill>
            <a:schemeClr val="tx1"/>
          </a:solidFill>
          <a:latin typeface="+mn-lt"/>
          <a:ea typeface="+mn-ea"/>
          <a:cs typeface="+mn-cs"/>
        </a:defRPr>
      </a:lvl3pPr>
      <a:lvl4pPr marL="2306356" algn="l" defTabSz="1537570" rtl="0" eaLnBrk="1" latinLnBrk="0" hangingPunct="1">
        <a:defRPr sz="2027" kern="1200">
          <a:solidFill>
            <a:schemeClr val="tx1"/>
          </a:solidFill>
          <a:latin typeface="+mn-lt"/>
          <a:ea typeface="+mn-ea"/>
          <a:cs typeface="+mn-cs"/>
        </a:defRPr>
      </a:lvl4pPr>
      <a:lvl5pPr marL="3075139" algn="l" defTabSz="1537570" rtl="0" eaLnBrk="1" latinLnBrk="0" hangingPunct="1">
        <a:defRPr sz="2027" kern="1200">
          <a:solidFill>
            <a:schemeClr val="tx1"/>
          </a:solidFill>
          <a:latin typeface="+mn-lt"/>
          <a:ea typeface="+mn-ea"/>
          <a:cs typeface="+mn-cs"/>
        </a:defRPr>
      </a:lvl5pPr>
      <a:lvl6pPr marL="3843926" algn="l" defTabSz="1537570" rtl="0" eaLnBrk="1" latinLnBrk="0" hangingPunct="1">
        <a:defRPr sz="2027" kern="1200">
          <a:solidFill>
            <a:schemeClr val="tx1"/>
          </a:solidFill>
          <a:latin typeface="+mn-lt"/>
          <a:ea typeface="+mn-ea"/>
          <a:cs typeface="+mn-cs"/>
        </a:defRPr>
      </a:lvl6pPr>
      <a:lvl7pPr marL="4612712" algn="l" defTabSz="1537570" rtl="0" eaLnBrk="1" latinLnBrk="0" hangingPunct="1">
        <a:defRPr sz="2027" kern="1200">
          <a:solidFill>
            <a:schemeClr val="tx1"/>
          </a:solidFill>
          <a:latin typeface="+mn-lt"/>
          <a:ea typeface="+mn-ea"/>
          <a:cs typeface="+mn-cs"/>
        </a:defRPr>
      </a:lvl7pPr>
      <a:lvl8pPr marL="5381495" algn="l" defTabSz="1537570" rtl="0" eaLnBrk="1" latinLnBrk="0" hangingPunct="1">
        <a:defRPr sz="2027" kern="1200">
          <a:solidFill>
            <a:schemeClr val="tx1"/>
          </a:solidFill>
          <a:latin typeface="+mn-lt"/>
          <a:ea typeface="+mn-ea"/>
          <a:cs typeface="+mn-cs"/>
        </a:defRPr>
      </a:lvl8pPr>
      <a:lvl9pPr marL="6150282" algn="l" defTabSz="1537570" rtl="0" eaLnBrk="1" latinLnBrk="0" hangingPunct="1">
        <a:defRPr sz="202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chart" Target="../charts/chart1.xml"/><Relationship Id="rId1" Type="http://schemas.openxmlformats.org/officeDocument/2006/relationships/slideLayout" Target="../slideLayouts/slideLayout1.xm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73633D1B-8241-40AE-8371-C502BFFE0665}"/>
              </a:ext>
            </a:extLst>
          </p:cNvPr>
          <p:cNvGraphicFramePr>
            <a:graphicFrameLocks noGrp="1"/>
          </p:cNvGraphicFramePr>
          <p:nvPr>
            <p:extLst>
              <p:ext uri="{D42A27DB-BD31-4B8C-83A1-F6EECF244321}">
                <p14:modId xmlns:p14="http://schemas.microsoft.com/office/powerpoint/2010/main" val="380946228"/>
              </p:ext>
            </p:extLst>
          </p:nvPr>
        </p:nvGraphicFramePr>
        <p:xfrm>
          <a:off x="722593" y="1749238"/>
          <a:ext cx="28792990" cy="3201511"/>
        </p:xfrm>
        <a:graphic>
          <a:graphicData uri="http://schemas.openxmlformats.org/drawingml/2006/table">
            <a:tbl>
              <a:tblPr>
                <a:solidFill>
                  <a:srgbClr val="F48722"/>
                </a:solidFill>
              </a:tblPr>
              <a:tblGrid>
                <a:gridCol w="28792990">
                  <a:extLst>
                    <a:ext uri="{9D8B030D-6E8A-4147-A177-3AD203B41FA5}">
                      <a16:colId xmlns:a16="http://schemas.microsoft.com/office/drawing/2014/main" val="2495610598"/>
                    </a:ext>
                  </a:extLst>
                </a:gridCol>
              </a:tblGrid>
              <a:tr h="3201511">
                <a:tc>
                  <a:txBody>
                    <a:bodyPr/>
                    <a:lstStyle/>
                    <a:p>
                      <a:pPr marL="0" marR="0" lvl="0" indent="0" algn="ctr" defTabSz="2734397" rtl="0" eaLnBrk="1" fontAlgn="auto" latinLnBrk="0" hangingPunct="1">
                        <a:lnSpc>
                          <a:spcPct val="100000"/>
                        </a:lnSpc>
                        <a:spcBef>
                          <a:spcPts val="0"/>
                        </a:spcBef>
                        <a:spcAft>
                          <a:spcPts val="0"/>
                        </a:spcAft>
                        <a:buClrTx/>
                        <a:buSzTx/>
                        <a:buFontTx/>
                        <a:buNone/>
                        <a:tabLst/>
                        <a:defRPr/>
                      </a:pPr>
                      <a:r>
                        <a:rPr lang="en-US" sz="4400" b="1" dirty="0">
                          <a:latin typeface="Arial "/>
                        </a:rPr>
                        <a:t>Headline: Arial Bold. Poster Title in Title Case</a:t>
                      </a:r>
                    </a:p>
                    <a:p>
                      <a:endParaRPr lang="en-NZ" sz="3400" dirty="0"/>
                    </a:p>
                  </a:txBody>
                  <a:tcPr marL="38570" marR="38570" marT="25710" marB="25710">
                    <a:lnL w="12700" cmpd="sng">
                      <a:solidFill>
                        <a:srgbClr val="F48722"/>
                      </a:solidFill>
                      <a:prstDash val="solid"/>
                    </a:lnL>
                    <a:lnR w="12700" cmpd="sng">
                      <a:solidFill>
                        <a:srgbClr val="F48722"/>
                      </a:solidFill>
                      <a:prstDash val="solid"/>
                    </a:lnR>
                    <a:lnT w="12700" cmpd="sng">
                      <a:solidFill>
                        <a:srgbClr val="F48722"/>
                      </a:solidFill>
                      <a:prstDash val="solid"/>
                    </a:lnT>
                    <a:lnB w="12700" cmpd="sng">
                      <a:solidFill>
                        <a:srgbClr val="F48722"/>
                      </a:solidFill>
                      <a:prstDash val="solid"/>
                    </a:lnB>
                    <a:solidFill>
                      <a:srgbClr val="E1E5E7"/>
                    </a:solidFill>
                  </a:tcPr>
                </a:tc>
                <a:extLst>
                  <a:ext uri="{0D108BD9-81ED-4DB2-BD59-A6C34878D82A}">
                    <a16:rowId xmlns:a16="http://schemas.microsoft.com/office/drawing/2014/main" val="3566619623"/>
                  </a:ext>
                </a:extLst>
              </a:tr>
            </a:tbl>
          </a:graphicData>
        </a:graphic>
      </p:graphicFrame>
      <p:sp>
        <p:nvSpPr>
          <p:cNvPr id="8" name="TextBox 7">
            <a:extLst>
              <a:ext uri="{FF2B5EF4-FFF2-40B4-BE49-F238E27FC236}">
                <a16:creationId xmlns:a16="http://schemas.microsoft.com/office/drawing/2014/main" id="{6513243F-28BF-41F6-850E-FF6A3B279995}"/>
              </a:ext>
            </a:extLst>
          </p:cNvPr>
          <p:cNvSpPr txBox="1"/>
          <p:nvPr/>
        </p:nvSpPr>
        <p:spPr>
          <a:xfrm>
            <a:off x="714903" y="5817739"/>
            <a:ext cx="14396496" cy="14262109"/>
          </a:xfrm>
          <a:prstGeom prst="rect">
            <a:avLst/>
          </a:prstGeom>
          <a:noFill/>
        </p:spPr>
        <p:txBody>
          <a:bodyPr wrap="square" lIns="0" tIns="0" rIns="0" bIns="0" rtlCol="0">
            <a:spAutoFit/>
          </a:bodyPr>
          <a:lstStyle/>
          <a:p>
            <a:pPr>
              <a:spcBef>
                <a:spcPts val="202"/>
              </a:spcBef>
              <a:spcAft>
                <a:spcPts val="403"/>
              </a:spcAft>
            </a:pPr>
            <a:r>
              <a:rPr lang="en-US" sz="4408" b="1" dirty="0">
                <a:latin typeface="Arial" panose="020B0604020202020204" pitchFamily="34" charset="0"/>
                <a:cs typeface="Arial" panose="020B0604020202020204" pitchFamily="34" charset="0"/>
              </a:rPr>
              <a:t>Subhead A: Arial Bold</a:t>
            </a:r>
          </a:p>
          <a:p>
            <a:pPr>
              <a:spcBef>
                <a:spcPts val="202"/>
              </a:spcBef>
              <a:spcAft>
                <a:spcPts val="403"/>
              </a:spcAft>
            </a:pPr>
            <a:endParaRPr lang="en-US" sz="4408" b="1" dirty="0">
              <a:latin typeface="Arial" panose="020B0604020202020204" pitchFamily="34" charset="0"/>
              <a:cs typeface="Arial" panose="020B0604020202020204" pitchFamily="34" charset="0"/>
            </a:endParaRPr>
          </a:p>
          <a:p>
            <a:pPr>
              <a:spcBef>
                <a:spcPts val="202"/>
              </a:spcBef>
              <a:spcAft>
                <a:spcPts val="403"/>
              </a:spcAft>
            </a:pPr>
            <a:r>
              <a:rPr lang="en-US" sz="3779" b="1" dirty="0">
                <a:solidFill>
                  <a:srgbClr val="4CA7A4"/>
                </a:solidFill>
                <a:latin typeface="Arial" panose="020B0604020202020204" pitchFamily="34" charset="0"/>
                <a:cs typeface="Arial" panose="020B0604020202020204" pitchFamily="34" charset="0"/>
              </a:rPr>
              <a:t>Subhead B: Arial Bold</a:t>
            </a:r>
          </a:p>
          <a:p>
            <a:pPr>
              <a:spcBef>
                <a:spcPts val="202"/>
              </a:spcBef>
              <a:spcAft>
                <a:spcPts val="403"/>
              </a:spcAft>
            </a:pPr>
            <a:r>
              <a:rPr lang="en-US" sz="3779" dirty="0">
                <a:latin typeface="Arial" panose="020B0604020202020204" pitchFamily="34" charset="0"/>
                <a:cs typeface="Arial" panose="020B0604020202020204" pitchFamily="34" charset="0"/>
              </a:rPr>
              <a:t>Subhead C: Arial Black, Paragraph spacing 3 before, 3 after Body text: Arial, Paragraph spacing 6 after. Body text is continuous with charts and tables filling the columns with text using the Body text style and Subheads as needed. Paragraphs automatically leave one space before the following paragraph. </a:t>
            </a:r>
          </a:p>
          <a:p>
            <a:pPr>
              <a:spcBef>
                <a:spcPts val="202"/>
              </a:spcBef>
              <a:spcAft>
                <a:spcPts val="403"/>
              </a:spcAft>
            </a:pPr>
            <a:endParaRPr lang="en-US" sz="3779" dirty="0">
              <a:latin typeface="Arial" panose="020B0604020202020204" pitchFamily="34" charset="0"/>
              <a:cs typeface="Arial" panose="020B0604020202020204" pitchFamily="34" charset="0"/>
            </a:endParaRPr>
          </a:p>
          <a:p>
            <a:pPr>
              <a:spcBef>
                <a:spcPts val="202"/>
              </a:spcBef>
              <a:spcAft>
                <a:spcPts val="403"/>
              </a:spcAft>
            </a:pPr>
            <a:r>
              <a:rPr lang="en-US" sz="3779" dirty="0">
                <a:latin typeface="Arial" panose="020B0604020202020204" pitchFamily="34" charset="0"/>
                <a:cs typeface="Arial" panose="020B0604020202020204" pitchFamily="34" charset="0"/>
              </a:rPr>
              <a:t>Body text is continuous with charts and tables filling the columns with text using the Body text style and Subheads as needed. Paragraphs automatically leave one space before the following paragraph. </a:t>
            </a:r>
          </a:p>
          <a:p>
            <a:pPr>
              <a:spcBef>
                <a:spcPts val="202"/>
              </a:spcBef>
              <a:spcAft>
                <a:spcPts val="403"/>
              </a:spcAft>
            </a:pPr>
            <a:endParaRPr lang="en-US" sz="3779" dirty="0">
              <a:latin typeface="Arial" panose="020B0604020202020204" pitchFamily="34" charset="0"/>
              <a:cs typeface="Arial" panose="020B0604020202020204" pitchFamily="34" charset="0"/>
            </a:endParaRPr>
          </a:p>
          <a:p>
            <a:pPr>
              <a:spcBef>
                <a:spcPts val="202"/>
              </a:spcBef>
              <a:spcAft>
                <a:spcPts val="403"/>
              </a:spcAft>
            </a:pPr>
            <a:r>
              <a:rPr lang="en-US" sz="3779" b="1" dirty="0">
                <a:solidFill>
                  <a:srgbClr val="4CA7A4"/>
                </a:solidFill>
                <a:latin typeface="Arial" panose="020B0604020202020204" pitchFamily="34" charset="0"/>
                <a:cs typeface="Arial" panose="020B0604020202020204" pitchFamily="34" charset="0"/>
              </a:rPr>
              <a:t>Subhead B</a:t>
            </a:r>
          </a:p>
          <a:p>
            <a:pPr marL="112097" indent="-112097">
              <a:spcBef>
                <a:spcPts val="202"/>
              </a:spcBef>
              <a:spcAft>
                <a:spcPts val="403"/>
              </a:spcAft>
              <a:buFont typeface="Arial" panose="020B0604020202020204" pitchFamily="34" charset="0"/>
              <a:buChar char="•"/>
            </a:pPr>
            <a:r>
              <a:rPr lang="en-US" sz="3779" dirty="0">
                <a:latin typeface="Arial" panose="020B0604020202020204" pitchFamily="34" charset="0"/>
                <a:cs typeface="Arial" panose="020B0604020202020204" pitchFamily="34" charset="0"/>
              </a:rPr>
              <a:t>1st Level Bullet item - </a:t>
            </a:r>
            <a:r>
              <a:rPr lang="en-US" sz="3779" dirty="0" err="1">
                <a:latin typeface="Arial" panose="020B0604020202020204" pitchFamily="34" charset="0"/>
                <a:cs typeface="Arial" panose="020B0604020202020204" pitchFamily="34" charset="0"/>
              </a:rPr>
              <a:t>Ehent</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pos</a:t>
            </a:r>
            <a:r>
              <a:rPr lang="en-US" sz="3779" dirty="0">
                <a:latin typeface="Arial" panose="020B0604020202020204" pitchFamily="34" charset="0"/>
                <a:cs typeface="Arial" panose="020B0604020202020204" pitchFamily="34" charset="0"/>
              </a:rPr>
              <a:t> mod que </a:t>
            </a:r>
            <a:r>
              <a:rPr lang="en-US" sz="3779" dirty="0" err="1">
                <a:latin typeface="Arial" panose="020B0604020202020204" pitchFamily="34" charset="0"/>
                <a:cs typeface="Arial" panose="020B0604020202020204" pitchFamily="34" charset="0"/>
              </a:rPr>
              <a:t>omnis</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aut</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hicate</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laccatiuntem</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ipsunto</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consequat</a:t>
            </a:r>
            <a:r>
              <a:rPr lang="en-US" sz="3779" dirty="0">
                <a:latin typeface="Arial" panose="020B0604020202020204" pitchFamily="34" charset="0"/>
                <a:cs typeface="Arial" panose="020B0604020202020204" pitchFamily="34" charset="0"/>
              </a:rPr>
              <a:t>.</a:t>
            </a:r>
          </a:p>
          <a:p>
            <a:pPr marL="112097" lvl="1" indent="-112097">
              <a:spcBef>
                <a:spcPts val="202"/>
              </a:spcBef>
              <a:spcAft>
                <a:spcPts val="403"/>
              </a:spcAft>
              <a:buFont typeface="Arial" panose="020B0604020202020204" pitchFamily="34" charset="0"/>
              <a:buChar char="•"/>
            </a:pPr>
            <a:r>
              <a:rPr lang="en-US" sz="3779" dirty="0">
                <a:latin typeface="Arial" panose="020B0604020202020204" pitchFamily="34" charset="0"/>
                <a:cs typeface="Arial" panose="020B0604020202020204" pitchFamily="34" charset="0"/>
              </a:rPr>
              <a:t>2nd Level Bullet item - Is qui </a:t>
            </a:r>
            <a:r>
              <a:rPr lang="en-US" sz="3779" dirty="0" err="1">
                <a:latin typeface="Arial" panose="020B0604020202020204" pitchFamily="34" charset="0"/>
                <a:cs typeface="Arial" panose="020B0604020202020204" pitchFamily="34" charset="0"/>
              </a:rPr>
              <a:t>corrorro</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cus</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minusa</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eaquatium</a:t>
            </a:r>
            <a:r>
              <a:rPr lang="en-US" sz="3779" dirty="0">
                <a:latin typeface="Arial" panose="020B0604020202020204" pitchFamily="34" charset="0"/>
                <a:cs typeface="Arial" panose="020B0604020202020204" pitchFamily="34" charset="0"/>
              </a:rPr>
              <a:t> in </a:t>
            </a:r>
            <a:r>
              <a:rPr lang="en-US" sz="3779" dirty="0" err="1">
                <a:latin typeface="Arial" panose="020B0604020202020204" pitchFamily="34" charset="0"/>
                <a:cs typeface="Arial" panose="020B0604020202020204" pitchFamily="34" charset="0"/>
              </a:rPr>
              <a:t>nimi</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consequasped</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quisqua</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epudit</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molestrum</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haribus</a:t>
            </a:r>
            <a:r>
              <a:rPr lang="en-US" sz="3779" dirty="0">
                <a:latin typeface="Arial" panose="020B0604020202020204" pitchFamily="34" charset="0"/>
                <a:cs typeface="Arial" panose="020B0604020202020204" pitchFamily="34" charset="0"/>
              </a:rPr>
              <a:t> as </a:t>
            </a:r>
            <a:r>
              <a:rPr lang="en-US" sz="3779" dirty="0" err="1">
                <a:latin typeface="Arial" panose="020B0604020202020204" pitchFamily="34" charset="0"/>
                <a:cs typeface="Arial" panose="020B0604020202020204" pitchFamily="34" charset="0"/>
              </a:rPr>
              <a:t>dipsum</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alis</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secea</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quia</a:t>
            </a:r>
            <a:r>
              <a:rPr lang="en-US" sz="3779" dirty="0">
                <a:latin typeface="Arial" panose="020B0604020202020204" pitchFamily="34" charset="0"/>
                <a:cs typeface="Arial" panose="020B0604020202020204" pitchFamily="34" charset="0"/>
              </a:rPr>
              <a:t> pore ma </a:t>
            </a:r>
            <a:r>
              <a:rPr lang="en-US" sz="3779" dirty="0" err="1">
                <a:latin typeface="Arial" panose="020B0604020202020204" pitchFamily="34" charset="0"/>
                <a:cs typeface="Arial" panose="020B0604020202020204" pitchFamily="34" charset="0"/>
              </a:rPr>
              <a:t>quibus</a:t>
            </a:r>
            <a:r>
              <a:rPr lang="en-US" sz="3779" dirty="0">
                <a:latin typeface="Arial" panose="020B0604020202020204" pitchFamily="34" charset="0"/>
                <a:cs typeface="Arial" panose="020B0604020202020204" pitchFamily="34" charset="0"/>
              </a:rPr>
              <a:t>, sunt  </a:t>
            </a:r>
            <a:r>
              <a:rPr lang="en-US" sz="3779" dirty="0" err="1">
                <a:latin typeface="Arial" panose="020B0604020202020204" pitchFamily="34" charset="0"/>
                <a:cs typeface="Arial" panose="020B0604020202020204" pitchFamily="34" charset="0"/>
              </a:rPr>
              <a:t>ditius</a:t>
            </a:r>
            <a:r>
              <a:rPr lang="en-US" sz="3779" dirty="0">
                <a:latin typeface="Arial" panose="020B0604020202020204" pitchFamily="34" charset="0"/>
                <a:cs typeface="Arial" panose="020B0604020202020204" pitchFamily="34" charset="0"/>
              </a:rPr>
              <a:t> sed ma </a:t>
            </a:r>
            <a:r>
              <a:rPr lang="en-US" sz="3779" dirty="0" err="1">
                <a:latin typeface="Arial" panose="020B0604020202020204" pitchFamily="34" charset="0"/>
                <a:cs typeface="Arial" panose="020B0604020202020204" pitchFamily="34" charset="0"/>
              </a:rPr>
              <a:t>simpeliatet</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ut</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exces</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aperspe</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volupta</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nos</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atatet</a:t>
            </a:r>
            <a:r>
              <a:rPr lang="en-US" sz="3779" dirty="0">
                <a:latin typeface="Arial" panose="020B0604020202020204" pitchFamily="34" charset="0"/>
                <a:cs typeface="Arial" panose="020B0604020202020204" pitchFamily="34" charset="0"/>
              </a:rPr>
              <a:t> quam </a:t>
            </a:r>
            <a:r>
              <a:rPr lang="en-US" sz="3779" dirty="0" err="1">
                <a:latin typeface="Arial" panose="020B0604020202020204" pitchFamily="34" charset="0"/>
                <a:cs typeface="Arial" panose="020B0604020202020204" pitchFamily="34" charset="0"/>
              </a:rPr>
              <a:t>eos</a:t>
            </a:r>
            <a:r>
              <a:rPr lang="en-US" sz="3779" dirty="0">
                <a:latin typeface="Arial" panose="020B0604020202020204" pitchFamily="34" charset="0"/>
                <a:cs typeface="Arial" panose="020B0604020202020204" pitchFamily="34" charset="0"/>
              </a:rPr>
              <a:t> et </a:t>
            </a:r>
            <a:r>
              <a:rPr lang="en-US" sz="3779" dirty="0" err="1">
                <a:latin typeface="Arial" panose="020B0604020202020204" pitchFamily="34" charset="0"/>
                <a:cs typeface="Arial" panose="020B0604020202020204" pitchFamily="34" charset="0"/>
              </a:rPr>
              <a:t>earuptium</a:t>
            </a:r>
            <a:r>
              <a:rPr lang="en-US" sz="3779" dirty="0">
                <a:latin typeface="Arial" panose="020B0604020202020204" pitchFamily="34" charset="0"/>
                <a:cs typeface="Arial" panose="020B0604020202020204" pitchFamily="34" charset="0"/>
              </a:rPr>
              <a:t> num </a:t>
            </a:r>
            <a:r>
              <a:rPr lang="en-US" sz="3779" dirty="0" err="1">
                <a:latin typeface="Arial" panose="020B0604020202020204" pitchFamily="34" charset="0"/>
                <a:cs typeface="Arial" panose="020B0604020202020204" pitchFamily="34" charset="0"/>
              </a:rPr>
              <a:t>eateum</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vitibus</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nam</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conseque</a:t>
            </a:r>
            <a:r>
              <a:rPr lang="en-US" sz="3779" dirty="0">
                <a:latin typeface="Arial" panose="020B0604020202020204" pitchFamily="34" charset="0"/>
                <a:cs typeface="Arial" panose="020B0604020202020204" pitchFamily="34" charset="0"/>
              </a:rPr>
              <a:t> vel mi, </a:t>
            </a:r>
            <a:r>
              <a:rPr lang="en-US" sz="3779" dirty="0" err="1">
                <a:latin typeface="Arial" panose="020B0604020202020204" pitchFamily="34" charset="0"/>
                <a:cs typeface="Arial" panose="020B0604020202020204" pitchFamily="34" charset="0"/>
              </a:rPr>
              <a:t>sam</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volor</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soluptatio</a:t>
            </a:r>
            <a:r>
              <a:rPr lang="en-US" sz="3779" dirty="0">
                <a:latin typeface="Arial" panose="020B0604020202020204" pitchFamily="34" charset="0"/>
                <a:cs typeface="Arial" panose="020B0604020202020204" pitchFamily="34" charset="0"/>
              </a:rPr>
              <a:t> mi, </a:t>
            </a:r>
            <a:r>
              <a:rPr lang="en-US" sz="3779" dirty="0" err="1">
                <a:latin typeface="Arial" panose="020B0604020202020204" pitchFamily="34" charset="0"/>
                <a:cs typeface="Arial" panose="020B0604020202020204" pitchFamily="34" charset="0"/>
              </a:rPr>
              <a:t>ullandis</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apienimusdae</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ipsandi</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psanimet</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occus</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mai</a:t>
            </a:r>
            <a:r>
              <a:rPr lang="en-US" sz="3779" dirty="0">
                <a:latin typeface="Arial" panose="020B0604020202020204" pitchFamily="34" charset="0"/>
                <a:cs typeface="Arial" panose="020B0604020202020204" pitchFamily="34" charset="0"/>
              </a:rPr>
              <a:t> </a:t>
            </a:r>
            <a:r>
              <a:rPr lang="en-US" sz="3779" b="1" dirty="0">
                <a:latin typeface="Arial" panose="020B0604020202020204" pitchFamily="34" charset="0"/>
                <a:cs typeface="Arial" panose="020B0604020202020204" pitchFamily="34" charset="0"/>
              </a:rPr>
              <a:t>(Figure 1)</a:t>
            </a:r>
            <a:r>
              <a:rPr lang="en-US" sz="3779" dirty="0">
                <a:latin typeface="Arial" panose="020B0604020202020204" pitchFamily="34" charset="0"/>
                <a:cs typeface="Arial" panose="020B0604020202020204" pitchFamily="34" charset="0"/>
              </a:rPr>
              <a:t>.</a:t>
            </a:r>
            <a:endParaRPr lang="en-US" sz="3779" b="1" dirty="0">
              <a:latin typeface="Arial" panose="020B0604020202020204" pitchFamily="34" charset="0"/>
              <a:cs typeface="Arial" panose="020B0604020202020204" pitchFamily="34" charset="0"/>
            </a:endParaRPr>
          </a:p>
        </p:txBody>
      </p:sp>
      <p:graphicFrame>
        <p:nvGraphicFramePr>
          <p:cNvPr id="10" name="Content Placeholder 6">
            <a:extLst>
              <a:ext uri="{FF2B5EF4-FFF2-40B4-BE49-F238E27FC236}">
                <a16:creationId xmlns:a16="http://schemas.microsoft.com/office/drawing/2014/main" id="{C4D60C48-CF6F-4867-AA58-2E55641D5138}"/>
              </a:ext>
            </a:extLst>
          </p:cNvPr>
          <p:cNvGraphicFramePr>
            <a:graphicFrameLocks/>
          </p:cNvGraphicFramePr>
          <p:nvPr>
            <p:extLst>
              <p:ext uri="{D42A27DB-BD31-4B8C-83A1-F6EECF244321}">
                <p14:modId xmlns:p14="http://schemas.microsoft.com/office/powerpoint/2010/main" val="3207145170"/>
              </p:ext>
            </p:extLst>
          </p:nvPr>
        </p:nvGraphicFramePr>
        <p:xfrm>
          <a:off x="714904" y="20859562"/>
          <a:ext cx="14066576" cy="736473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4" name="object 70">
            <a:extLst>
              <a:ext uri="{FF2B5EF4-FFF2-40B4-BE49-F238E27FC236}">
                <a16:creationId xmlns:a16="http://schemas.microsoft.com/office/drawing/2014/main" id="{5161076E-ECB3-44BC-945A-A3D1F81E81AC}"/>
              </a:ext>
            </a:extLst>
          </p:cNvPr>
          <p:cNvGraphicFramePr>
            <a:graphicFrameLocks noGrp="1"/>
          </p:cNvGraphicFramePr>
          <p:nvPr>
            <p:extLst>
              <p:ext uri="{D42A27DB-BD31-4B8C-83A1-F6EECF244321}">
                <p14:modId xmlns:p14="http://schemas.microsoft.com/office/powerpoint/2010/main" val="2750546011"/>
              </p:ext>
            </p:extLst>
          </p:nvPr>
        </p:nvGraphicFramePr>
        <p:xfrm>
          <a:off x="15915294" y="6637943"/>
          <a:ext cx="13618809" cy="5598388"/>
        </p:xfrm>
        <a:graphic>
          <a:graphicData uri="http://schemas.openxmlformats.org/drawingml/2006/table">
            <a:tbl>
              <a:tblPr firstRow="1" bandRow="1"/>
              <a:tblGrid>
                <a:gridCol w="4539603">
                  <a:extLst>
                    <a:ext uri="{9D8B030D-6E8A-4147-A177-3AD203B41FA5}">
                      <a16:colId xmlns:a16="http://schemas.microsoft.com/office/drawing/2014/main" val="20000"/>
                    </a:ext>
                  </a:extLst>
                </a:gridCol>
                <a:gridCol w="4539603">
                  <a:extLst>
                    <a:ext uri="{9D8B030D-6E8A-4147-A177-3AD203B41FA5}">
                      <a16:colId xmlns:a16="http://schemas.microsoft.com/office/drawing/2014/main" val="20001"/>
                    </a:ext>
                  </a:extLst>
                </a:gridCol>
                <a:gridCol w="4539603">
                  <a:extLst>
                    <a:ext uri="{9D8B030D-6E8A-4147-A177-3AD203B41FA5}">
                      <a16:colId xmlns:a16="http://schemas.microsoft.com/office/drawing/2014/main" val="20002"/>
                    </a:ext>
                  </a:extLst>
                </a:gridCol>
              </a:tblGrid>
              <a:tr h="758726">
                <a:tc>
                  <a:txBody>
                    <a:bodyPr/>
                    <a:lstStyle>
                      <a:lvl1pPr marL="0" algn="l" defTabSz="2133570" rtl="0" eaLnBrk="1" latinLnBrk="0" hangingPunct="1">
                        <a:defRPr sz="4200" kern="1200">
                          <a:solidFill>
                            <a:schemeClr val="tx1"/>
                          </a:solidFill>
                          <a:latin typeface="Calibri"/>
                        </a:defRPr>
                      </a:lvl1pPr>
                      <a:lvl2pPr marL="1066785" algn="l" defTabSz="2133570" rtl="0" eaLnBrk="1" latinLnBrk="0" hangingPunct="1">
                        <a:defRPr sz="4200" kern="1200">
                          <a:solidFill>
                            <a:schemeClr val="tx1"/>
                          </a:solidFill>
                          <a:latin typeface="Calibri"/>
                        </a:defRPr>
                      </a:lvl2pPr>
                      <a:lvl3pPr marL="2133570" algn="l" defTabSz="2133570" rtl="0" eaLnBrk="1" latinLnBrk="0" hangingPunct="1">
                        <a:defRPr sz="4200" kern="1200">
                          <a:solidFill>
                            <a:schemeClr val="tx1"/>
                          </a:solidFill>
                          <a:latin typeface="Calibri"/>
                        </a:defRPr>
                      </a:lvl3pPr>
                      <a:lvl4pPr marL="3200354" algn="l" defTabSz="2133570" rtl="0" eaLnBrk="1" latinLnBrk="0" hangingPunct="1">
                        <a:defRPr sz="4200" kern="1200">
                          <a:solidFill>
                            <a:schemeClr val="tx1"/>
                          </a:solidFill>
                          <a:latin typeface="Calibri"/>
                        </a:defRPr>
                      </a:lvl4pPr>
                      <a:lvl5pPr marL="4267139" algn="l" defTabSz="2133570" rtl="0" eaLnBrk="1" latinLnBrk="0" hangingPunct="1">
                        <a:defRPr sz="4200" kern="1200">
                          <a:solidFill>
                            <a:schemeClr val="tx1"/>
                          </a:solidFill>
                          <a:latin typeface="Calibri"/>
                        </a:defRPr>
                      </a:lvl5pPr>
                      <a:lvl6pPr marL="5333924" algn="l" defTabSz="2133570" rtl="0" eaLnBrk="1" latinLnBrk="0" hangingPunct="1">
                        <a:defRPr sz="4200" kern="1200">
                          <a:solidFill>
                            <a:schemeClr val="tx1"/>
                          </a:solidFill>
                          <a:latin typeface="Calibri"/>
                        </a:defRPr>
                      </a:lvl6pPr>
                      <a:lvl7pPr marL="6400709" algn="l" defTabSz="2133570" rtl="0" eaLnBrk="1" latinLnBrk="0" hangingPunct="1">
                        <a:defRPr sz="4200" kern="1200">
                          <a:solidFill>
                            <a:schemeClr val="tx1"/>
                          </a:solidFill>
                          <a:latin typeface="Calibri"/>
                        </a:defRPr>
                      </a:lvl7pPr>
                      <a:lvl8pPr marL="7467493" algn="l" defTabSz="2133570" rtl="0" eaLnBrk="1" latinLnBrk="0" hangingPunct="1">
                        <a:defRPr sz="4200" kern="1200">
                          <a:solidFill>
                            <a:schemeClr val="tx1"/>
                          </a:solidFill>
                          <a:latin typeface="Calibri"/>
                        </a:defRPr>
                      </a:lvl8pPr>
                      <a:lvl9pPr marL="8534278" algn="l" defTabSz="2133570" rtl="0" eaLnBrk="1" latinLnBrk="0" hangingPunct="1">
                        <a:defRPr sz="4200" kern="1200">
                          <a:solidFill>
                            <a:schemeClr val="tx1"/>
                          </a:solidFill>
                          <a:latin typeface="Calibri"/>
                        </a:defRPr>
                      </a:lvl9pPr>
                    </a:lstStyle>
                    <a:p>
                      <a:pPr marL="0" algn="l" defTabSz="2133570" rtl="0" eaLnBrk="1" latinLnBrk="0" hangingPunct="1">
                        <a:lnSpc>
                          <a:spcPts val="825"/>
                        </a:lnSpc>
                        <a:spcBef>
                          <a:spcPts val="425"/>
                        </a:spcBef>
                      </a:pPr>
                      <a:r>
                        <a:rPr lang="en-US" sz="3400" b="1" kern="1200" spc="10" dirty="0">
                          <a:solidFill>
                            <a:srgbClr val="4CA7A4"/>
                          </a:solidFill>
                          <a:latin typeface="Arial "/>
                          <a:ea typeface="+mn-ea"/>
                          <a:cs typeface="Volta Modern Display 75 Bld"/>
                        </a:rPr>
                        <a:t>Year</a:t>
                      </a:r>
                      <a:endParaRPr sz="3400" b="1" kern="1200" spc="10" dirty="0">
                        <a:solidFill>
                          <a:srgbClr val="4CA7A4"/>
                        </a:solidFill>
                        <a:latin typeface="Arial "/>
                        <a:ea typeface="+mn-ea"/>
                        <a:cs typeface="Volta Modern Display 75 Bld"/>
                      </a:endParaRPr>
                    </a:p>
                  </a:txBody>
                  <a:tcPr marL="0" marR="0" marT="32310" marB="32310" anchor="ctr">
                    <a:lnL>
                      <a:noFill/>
                    </a:lnL>
                    <a:lnR>
                      <a:noFill/>
                    </a:lnR>
                    <a:lnT w="6350" cap="flat" cmpd="sng" algn="ctr">
                      <a:noFill/>
                      <a:prstDash val="solid"/>
                      <a:round/>
                      <a:headEnd type="none" w="med" len="med"/>
                      <a:tailEnd type="none" w="med" len="med"/>
                    </a:lnT>
                    <a:lnB w="190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2133570" rtl="0" eaLnBrk="1" latinLnBrk="0" hangingPunct="1">
                        <a:defRPr sz="4200" kern="1200">
                          <a:solidFill>
                            <a:schemeClr val="tx1"/>
                          </a:solidFill>
                          <a:latin typeface="Calibri"/>
                        </a:defRPr>
                      </a:lvl1pPr>
                      <a:lvl2pPr marL="1066785" algn="l" defTabSz="2133570" rtl="0" eaLnBrk="1" latinLnBrk="0" hangingPunct="1">
                        <a:defRPr sz="4200" kern="1200">
                          <a:solidFill>
                            <a:schemeClr val="tx1"/>
                          </a:solidFill>
                          <a:latin typeface="Calibri"/>
                        </a:defRPr>
                      </a:lvl2pPr>
                      <a:lvl3pPr marL="2133570" algn="l" defTabSz="2133570" rtl="0" eaLnBrk="1" latinLnBrk="0" hangingPunct="1">
                        <a:defRPr sz="4200" kern="1200">
                          <a:solidFill>
                            <a:schemeClr val="tx1"/>
                          </a:solidFill>
                          <a:latin typeface="Calibri"/>
                        </a:defRPr>
                      </a:lvl3pPr>
                      <a:lvl4pPr marL="3200354" algn="l" defTabSz="2133570" rtl="0" eaLnBrk="1" latinLnBrk="0" hangingPunct="1">
                        <a:defRPr sz="4200" kern="1200">
                          <a:solidFill>
                            <a:schemeClr val="tx1"/>
                          </a:solidFill>
                          <a:latin typeface="Calibri"/>
                        </a:defRPr>
                      </a:lvl4pPr>
                      <a:lvl5pPr marL="4267139" algn="l" defTabSz="2133570" rtl="0" eaLnBrk="1" latinLnBrk="0" hangingPunct="1">
                        <a:defRPr sz="4200" kern="1200">
                          <a:solidFill>
                            <a:schemeClr val="tx1"/>
                          </a:solidFill>
                          <a:latin typeface="Calibri"/>
                        </a:defRPr>
                      </a:lvl5pPr>
                      <a:lvl6pPr marL="5333924" algn="l" defTabSz="2133570" rtl="0" eaLnBrk="1" latinLnBrk="0" hangingPunct="1">
                        <a:defRPr sz="4200" kern="1200">
                          <a:solidFill>
                            <a:schemeClr val="tx1"/>
                          </a:solidFill>
                          <a:latin typeface="Calibri"/>
                        </a:defRPr>
                      </a:lvl6pPr>
                      <a:lvl7pPr marL="6400709" algn="l" defTabSz="2133570" rtl="0" eaLnBrk="1" latinLnBrk="0" hangingPunct="1">
                        <a:defRPr sz="4200" kern="1200">
                          <a:solidFill>
                            <a:schemeClr val="tx1"/>
                          </a:solidFill>
                          <a:latin typeface="Calibri"/>
                        </a:defRPr>
                      </a:lvl7pPr>
                      <a:lvl8pPr marL="7467493" algn="l" defTabSz="2133570" rtl="0" eaLnBrk="1" latinLnBrk="0" hangingPunct="1">
                        <a:defRPr sz="4200" kern="1200">
                          <a:solidFill>
                            <a:schemeClr val="tx1"/>
                          </a:solidFill>
                          <a:latin typeface="Calibri"/>
                        </a:defRPr>
                      </a:lvl8pPr>
                      <a:lvl9pPr marL="8534278" algn="l" defTabSz="2133570" rtl="0" eaLnBrk="1" latinLnBrk="0" hangingPunct="1">
                        <a:defRPr sz="4200" kern="1200">
                          <a:solidFill>
                            <a:schemeClr val="tx1"/>
                          </a:solidFill>
                          <a:latin typeface="Calibri"/>
                        </a:defRPr>
                      </a:lvl9pPr>
                    </a:lstStyle>
                    <a:p>
                      <a:pPr marL="0" algn="ctr" defTabSz="2133570" rtl="0" eaLnBrk="1" latinLnBrk="0" hangingPunct="1">
                        <a:lnSpc>
                          <a:spcPts val="825"/>
                        </a:lnSpc>
                      </a:pPr>
                      <a:r>
                        <a:rPr lang="en-US" sz="3400" b="1" kern="1200" spc="10" dirty="0">
                          <a:solidFill>
                            <a:srgbClr val="4CA7A4"/>
                          </a:solidFill>
                          <a:latin typeface="Arial "/>
                          <a:ea typeface="+mn-ea"/>
                          <a:cs typeface="Volta Modern Display 75 Bld"/>
                        </a:rPr>
                        <a:t>Measurement</a:t>
                      </a:r>
                      <a:endParaRPr sz="3400" b="1" kern="1200" spc="10" dirty="0">
                        <a:solidFill>
                          <a:srgbClr val="4CA7A4"/>
                        </a:solidFill>
                        <a:latin typeface="Arial "/>
                        <a:ea typeface="+mn-ea"/>
                        <a:cs typeface="Volta Modern Display 75 Bld"/>
                      </a:endParaRPr>
                    </a:p>
                  </a:txBody>
                  <a:tcPr marL="0" marR="0" marT="32310" marB="32310" anchor="ctr">
                    <a:lnL>
                      <a:noFill/>
                    </a:lnL>
                    <a:lnR>
                      <a:noFill/>
                    </a:lnR>
                    <a:lnT w="6350" cap="flat" cmpd="sng" algn="ctr">
                      <a:noFill/>
                      <a:prstDash val="solid"/>
                      <a:round/>
                      <a:headEnd type="none" w="med" len="med"/>
                      <a:tailEnd type="none" w="med" len="med"/>
                    </a:lnT>
                    <a:lnB w="190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2133570" rtl="0" eaLnBrk="1" latinLnBrk="0" hangingPunct="1">
                        <a:defRPr sz="4200" kern="1200">
                          <a:solidFill>
                            <a:schemeClr val="tx1"/>
                          </a:solidFill>
                          <a:latin typeface="Calibri"/>
                        </a:defRPr>
                      </a:lvl1pPr>
                      <a:lvl2pPr marL="1066785" algn="l" defTabSz="2133570" rtl="0" eaLnBrk="1" latinLnBrk="0" hangingPunct="1">
                        <a:defRPr sz="4200" kern="1200">
                          <a:solidFill>
                            <a:schemeClr val="tx1"/>
                          </a:solidFill>
                          <a:latin typeface="Calibri"/>
                        </a:defRPr>
                      </a:lvl2pPr>
                      <a:lvl3pPr marL="2133570" algn="l" defTabSz="2133570" rtl="0" eaLnBrk="1" latinLnBrk="0" hangingPunct="1">
                        <a:defRPr sz="4200" kern="1200">
                          <a:solidFill>
                            <a:schemeClr val="tx1"/>
                          </a:solidFill>
                          <a:latin typeface="Calibri"/>
                        </a:defRPr>
                      </a:lvl3pPr>
                      <a:lvl4pPr marL="3200354" algn="l" defTabSz="2133570" rtl="0" eaLnBrk="1" latinLnBrk="0" hangingPunct="1">
                        <a:defRPr sz="4200" kern="1200">
                          <a:solidFill>
                            <a:schemeClr val="tx1"/>
                          </a:solidFill>
                          <a:latin typeface="Calibri"/>
                        </a:defRPr>
                      </a:lvl4pPr>
                      <a:lvl5pPr marL="4267139" algn="l" defTabSz="2133570" rtl="0" eaLnBrk="1" latinLnBrk="0" hangingPunct="1">
                        <a:defRPr sz="4200" kern="1200">
                          <a:solidFill>
                            <a:schemeClr val="tx1"/>
                          </a:solidFill>
                          <a:latin typeface="Calibri"/>
                        </a:defRPr>
                      </a:lvl5pPr>
                      <a:lvl6pPr marL="5333924" algn="l" defTabSz="2133570" rtl="0" eaLnBrk="1" latinLnBrk="0" hangingPunct="1">
                        <a:defRPr sz="4200" kern="1200">
                          <a:solidFill>
                            <a:schemeClr val="tx1"/>
                          </a:solidFill>
                          <a:latin typeface="Calibri"/>
                        </a:defRPr>
                      </a:lvl6pPr>
                      <a:lvl7pPr marL="6400709" algn="l" defTabSz="2133570" rtl="0" eaLnBrk="1" latinLnBrk="0" hangingPunct="1">
                        <a:defRPr sz="4200" kern="1200">
                          <a:solidFill>
                            <a:schemeClr val="tx1"/>
                          </a:solidFill>
                          <a:latin typeface="Calibri"/>
                        </a:defRPr>
                      </a:lvl7pPr>
                      <a:lvl8pPr marL="7467493" algn="l" defTabSz="2133570" rtl="0" eaLnBrk="1" latinLnBrk="0" hangingPunct="1">
                        <a:defRPr sz="4200" kern="1200">
                          <a:solidFill>
                            <a:schemeClr val="tx1"/>
                          </a:solidFill>
                          <a:latin typeface="Calibri"/>
                        </a:defRPr>
                      </a:lvl8pPr>
                      <a:lvl9pPr marL="8534278" algn="l" defTabSz="2133570" rtl="0" eaLnBrk="1" latinLnBrk="0" hangingPunct="1">
                        <a:defRPr sz="4200" kern="1200">
                          <a:solidFill>
                            <a:schemeClr val="tx1"/>
                          </a:solidFill>
                          <a:latin typeface="Calibri"/>
                        </a:defRPr>
                      </a:lvl9pPr>
                    </a:lstStyle>
                    <a:p>
                      <a:pPr marL="0" algn="ctr" defTabSz="2133570" rtl="0" eaLnBrk="1" latinLnBrk="0" hangingPunct="1">
                        <a:lnSpc>
                          <a:spcPts val="825"/>
                        </a:lnSpc>
                      </a:pPr>
                      <a:r>
                        <a:rPr lang="en-US" sz="3400" b="1" kern="1200" spc="10" dirty="0">
                          <a:solidFill>
                            <a:srgbClr val="4CA7A4"/>
                          </a:solidFill>
                          <a:latin typeface="Arial "/>
                          <a:ea typeface="+mn-ea"/>
                          <a:cs typeface="Volta Modern Display 75 Bld"/>
                        </a:rPr>
                        <a:t>Value</a:t>
                      </a:r>
                    </a:p>
                  </a:txBody>
                  <a:tcPr marL="0" marR="0" marT="32310" marB="32310" anchor="ctr">
                    <a:lnL>
                      <a:noFill/>
                    </a:lnL>
                    <a:lnR>
                      <a:noFill/>
                    </a:lnR>
                    <a:lnT w="6350" cap="flat" cmpd="sng" algn="ctr">
                      <a:noFill/>
                      <a:prstDash val="solid"/>
                      <a:round/>
                      <a:headEnd type="none" w="med" len="med"/>
                      <a:tailEnd type="none" w="med" len="med"/>
                    </a:lnT>
                    <a:lnB w="190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966514">
                <a:tc>
                  <a:txBody>
                    <a:bodyPr/>
                    <a:lstStyle>
                      <a:lvl1pPr marL="0" algn="l" defTabSz="2133570" rtl="0" eaLnBrk="1" latinLnBrk="0" hangingPunct="1">
                        <a:defRPr sz="4200" kern="1200">
                          <a:solidFill>
                            <a:schemeClr val="tx1"/>
                          </a:solidFill>
                          <a:latin typeface="Calibri"/>
                        </a:defRPr>
                      </a:lvl1pPr>
                      <a:lvl2pPr marL="1066785" algn="l" defTabSz="2133570" rtl="0" eaLnBrk="1" latinLnBrk="0" hangingPunct="1">
                        <a:defRPr sz="4200" kern="1200">
                          <a:solidFill>
                            <a:schemeClr val="tx1"/>
                          </a:solidFill>
                          <a:latin typeface="Calibri"/>
                        </a:defRPr>
                      </a:lvl2pPr>
                      <a:lvl3pPr marL="2133570" algn="l" defTabSz="2133570" rtl="0" eaLnBrk="1" latinLnBrk="0" hangingPunct="1">
                        <a:defRPr sz="4200" kern="1200">
                          <a:solidFill>
                            <a:schemeClr val="tx1"/>
                          </a:solidFill>
                          <a:latin typeface="Calibri"/>
                        </a:defRPr>
                      </a:lvl3pPr>
                      <a:lvl4pPr marL="3200354" algn="l" defTabSz="2133570" rtl="0" eaLnBrk="1" latinLnBrk="0" hangingPunct="1">
                        <a:defRPr sz="4200" kern="1200">
                          <a:solidFill>
                            <a:schemeClr val="tx1"/>
                          </a:solidFill>
                          <a:latin typeface="Calibri"/>
                        </a:defRPr>
                      </a:lvl4pPr>
                      <a:lvl5pPr marL="4267139" algn="l" defTabSz="2133570" rtl="0" eaLnBrk="1" latinLnBrk="0" hangingPunct="1">
                        <a:defRPr sz="4200" kern="1200">
                          <a:solidFill>
                            <a:schemeClr val="tx1"/>
                          </a:solidFill>
                          <a:latin typeface="Calibri"/>
                        </a:defRPr>
                      </a:lvl5pPr>
                      <a:lvl6pPr marL="5333924" algn="l" defTabSz="2133570" rtl="0" eaLnBrk="1" latinLnBrk="0" hangingPunct="1">
                        <a:defRPr sz="4200" kern="1200">
                          <a:solidFill>
                            <a:schemeClr val="tx1"/>
                          </a:solidFill>
                          <a:latin typeface="Calibri"/>
                        </a:defRPr>
                      </a:lvl6pPr>
                      <a:lvl7pPr marL="6400709" algn="l" defTabSz="2133570" rtl="0" eaLnBrk="1" latinLnBrk="0" hangingPunct="1">
                        <a:defRPr sz="4200" kern="1200">
                          <a:solidFill>
                            <a:schemeClr val="tx1"/>
                          </a:solidFill>
                          <a:latin typeface="Calibri"/>
                        </a:defRPr>
                      </a:lvl7pPr>
                      <a:lvl8pPr marL="7467493" algn="l" defTabSz="2133570" rtl="0" eaLnBrk="1" latinLnBrk="0" hangingPunct="1">
                        <a:defRPr sz="4200" kern="1200">
                          <a:solidFill>
                            <a:schemeClr val="tx1"/>
                          </a:solidFill>
                          <a:latin typeface="Calibri"/>
                        </a:defRPr>
                      </a:lvl8pPr>
                      <a:lvl9pPr marL="8534278" algn="l" defTabSz="2133570" rtl="0" eaLnBrk="1" latinLnBrk="0" hangingPunct="1">
                        <a:defRPr sz="4200" kern="1200">
                          <a:solidFill>
                            <a:schemeClr val="tx1"/>
                          </a:solidFill>
                          <a:latin typeface="Calibri"/>
                        </a:defRPr>
                      </a:lvl9pPr>
                    </a:lstStyle>
                    <a:p>
                      <a:pPr marL="17145">
                        <a:lnSpc>
                          <a:spcPct val="100000"/>
                        </a:lnSpc>
                        <a:spcBef>
                          <a:spcPts val="409"/>
                        </a:spcBef>
                      </a:pPr>
                      <a:r>
                        <a:rPr lang="en-US" sz="3400" spc="10" dirty="0">
                          <a:solidFill>
                            <a:srgbClr val="231F20"/>
                          </a:solidFill>
                          <a:latin typeface="Arial "/>
                          <a:cs typeface="Volta Modern Display 55 Rom"/>
                        </a:rPr>
                        <a:t>2012</a:t>
                      </a:r>
                      <a:endParaRPr sz="3400" dirty="0">
                        <a:latin typeface="Arial "/>
                        <a:cs typeface="Volta Modern Display 55 Rom"/>
                      </a:endParaRPr>
                    </a:p>
                  </a:txBody>
                  <a:tcPr marL="0" marR="0" marT="61330" marB="0">
                    <a:lnL>
                      <a:noFill/>
                    </a:lnL>
                    <a:lnR w="6204">
                      <a:noFill/>
                      <a:prstDash val="solid"/>
                    </a:lnR>
                    <a:lnT w="1905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2133570" rtl="0" eaLnBrk="1" latinLnBrk="0" hangingPunct="1">
                        <a:defRPr sz="4200" kern="1200">
                          <a:solidFill>
                            <a:schemeClr val="tx1"/>
                          </a:solidFill>
                          <a:latin typeface="Calibri"/>
                        </a:defRPr>
                      </a:lvl1pPr>
                      <a:lvl2pPr marL="1066785" algn="l" defTabSz="2133570" rtl="0" eaLnBrk="1" latinLnBrk="0" hangingPunct="1">
                        <a:defRPr sz="4200" kern="1200">
                          <a:solidFill>
                            <a:schemeClr val="tx1"/>
                          </a:solidFill>
                          <a:latin typeface="Calibri"/>
                        </a:defRPr>
                      </a:lvl2pPr>
                      <a:lvl3pPr marL="2133570" algn="l" defTabSz="2133570" rtl="0" eaLnBrk="1" latinLnBrk="0" hangingPunct="1">
                        <a:defRPr sz="4200" kern="1200">
                          <a:solidFill>
                            <a:schemeClr val="tx1"/>
                          </a:solidFill>
                          <a:latin typeface="Calibri"/>
                        </a:defRPr>
                      </a:lvl3pPr>
                      <a:lvl4pPr marL="3200354" algn="l" defTabSz="2133570" rtl="0" eaLnBrk="1" latinLnBrk="0" hangingPunct="1">
                        <a:defRPr sz="4200" kern="1200">
                          <a:solidFill>
                            <a:schemeClr val="tx1"/>
                          </a:solidFill>
                          <a:latin typeface="Calibri"/>
                        </a:defRPr>
                      </a:lvl4pPr>
                      <a:lvl5pPr marL="4267139" algn="l" defTabSz="2133570" rtl="0" eaLnBrk="1" latinLnBrk="0" hangingPunct="1">
                        <a:defRPr sz="4200" kern="1200">
                          <a:solidFill>
                            <a:schemeClr val="tx1"/>
                          </a:solidFill>
                          <a:latin typeface="Calibri"/>
                        </a:defRPr>
                      </a:lvl5pPr>
                      <a:lvl6pPr marL="5333924" algn="l" defTabSz="2133570" rtl="0" eaLnBrk="1" latinLnBrk="0" hangingPunct="1">
                        <a:defRPr sz="4200" kern="1200">
                          <a:solidFill>
                            <a:schemeClr val="tx1"/>
                          </a:solidFill>
                          <a:latin typeface="Calibri"/>
                        </a:defRPr>
                      </a:lvl6pPr>
                      <a:lvl7pPr marL="6400709" algn="l" defTabSz="2133570" rtl="0" eaLnBrk="1" latinLnBrk="0" hangingPunct="1">
                        <a:defRPr sz="4200" kern="1200">
                          <a:solidFill>
                            <a:schemeClr val="tx1"/>
                          </a:solidFill>
                          <a:latin typeface="Calibri"/>
                        </a:defRPr>
                      </a:lvl7pPr>
                      <a:lvl8pPr marL="7467493" algn="l" defTabSz="2133570" rtl="0" eaLnBrk="1" latinLnBrk="0" hangingPunct="1">
                        <a:defRPr sz="4200" kern="1200">
                          <a:solidFill>
                            <a:schemeClr val="tx1"/>
                          </a:solidFill>
                          <a:latin typeface="Calibri"/>
                        </a:defRPr>
                      </a:lvl8pPr>
                      <a:lvl9pPr marL="8534278" algn="l" defTabSz="2133570" rtl="0" eaLnBrk="1" latinLnBrk="0" hangingPunct="1">
                        <a:defRPr sz="4200" kern="1200">
                          <a:solidFill>
                            <a:schemeClr val="tx1"/>
                          </a:solidFill>
                          <a:latin typeface="Calibri"/>
                        </a:defRPr>
                      </a:lvl9pPr>
                    </a:lstStyle>
                    <a:p>
                      <a:pPr algn="ctr">
                        <a:lnSpc>
                          <a:spcPct val="100000"/>
                        </a:lnSpc>
                        <a:spcBef>
                          <a:spcPts val="409"/>
                        </a:spcBef>
                      </a:pPr>
                      <a:r>
                        <a:rPr lang="en-US" sz="3400" spc="20" baseline="0" dirty="0">
                          <a:solidFill>
                            <a:srgbClr val="231F20"/>
                          </a:solidFill>
                          <a:latin typeface="Arial "/>
                          <a:cs typeface="Volta Modern Display 55 Rom"/>
                        </a:rPr>
                        <a:t>Text</a:t>
                      </a:r>
                      <a:endParaRPr sz="3400" baseline="0" dirty="0">
                        <a:latin typeface="Arial "/>
                        <a:cs typeface="Volta Modern Display 55 Rom"/>
                      </a:endParaRPr>
                    </a:p>
                  </a:txBody>
                  <a:tcPr marL="0" marR="0" marT="61330" marB="0">
                    <a:lnL w="6204">
                      <a:noFill/>
                      <a:prstDash val="solid"/>
                    </a:lnL>
                    <a:lnR w="6204">
                      <a:noFill/>
                      <a:prstDash val="solid"/>
                    </a:lnR>
                    <a:lnT w="1905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2133570" rtl="0" eaLnBrk="1" latinLnBrk="0" hangingPunct="1">
                        <a:defRPr sz="4200" kern="1200">
                          <a:solidFill>
                            <a:schemeClr val="tx1"/>
                          </a:solidFill>
                          <a:latin typeface="Calibri"/>
                        </a:defRPr>
                      </a:lvl1pPr>
                      <a:lvl2pPr marL="1066785" algn="l" defTabSz="2133570" rtl="0" eaLnBrk="1" latinLnBrk="0" hangingPunct="1">
                        <a:defRPr sz="4200" kern="1200">
                          <a:solidFill>
                            <a:schemeClr val="tx1"/>
                          </a:solidFill>
                          <a:latin typeface="Calibri"/>
                        </a:defRPr>
                      </a:lvl2pPr>
                      <a:lvl3pPr marL="2133570" algn="l" defTabSz="2133570" rtl="0" eaLnBrk="1" latinLnBrk="0" hangingPunct="1">
                        <a:defRPr sz="4200" kern="1200">
                          <a:solidFill>
                            <a:schemeClr val="tx1"/>
                          </a:solidFill>
                          <a:latin typeface="Calibri"/>
                        </a:defRPr>
                      </a:lvl3pPr>
                      <a:lvl4pPr marL="3200354" algn="l" defTabSz="2133570" rtl="0" eaLnBrk="1" latinLnBrk="0" hangingPunct="1">
                        <a:defRPr sz="4200" kern="1200">
                          <a:solidFill>
                            <a:schemeClr val="tx1"/>
                          </a:solidFill>
                          <a:latin typeface="Calibri"/>
                        </a:defRPr>
                      </a:lvl4pPr>
                      <a:lvl5pPr marL="4267139" algn="l" defTabSz="2133570" rtl="0" eaLnBrk="1" latinLnBrk="0" hangingPunct="1">
                        <a:defRPr sz="4200" kern="1200">
                          <a:solidFill>
                            <a:schemeClr val="tx1"/>
                          </a:solidFill>
                          <a:latin typeface="Calibri"/>
                        </a:defRPr>
                      </a:lvl5pPr>
                      <a:lvl6pPr marL="5333924" algn="l" defTabSz="2133570" rtl="0" eaLnBrk="1" latinLnBrk="0" hangingPunct="1">
                        <a:defRPr sz="4200" kern="1200">
                          <a:solidFill>
                            <a:schemeClr val="tx1"/>
                          </a:solidFill>
                          <a:latin typeface="Calibri"/>
                        </a:defRPr>
                      </a:lvl6pPr>
                      <a:lvl7pPr marL="6400709" algn="l" defTabSz="2133570" rtl="0" eaLnBrk="1" latinLnBrk="0" hangingPunct="1">
                        <a:defRPr sz="4200" kern="1200">
                          <a:solidFill>
                            <a:schemeClr val="tx1"/>
                          </a:solidFill>
                          <a:latin typeface="Calibri"/>
                        </a:defRPr>
                      </a:lvl7pPr>
                      <a:lvl8pPr marL="7467493" algn="l" defTabSz="2133570" rtl="0" eaLnBrk="1" latinLnBrk="0" hangingPunct="1">
                        <a:defRPr sz="4200" kern="1200">
                          <a:solidFill>
                            <a:schemeClr val="tx1"/>
                          </a:solidFill>
                          <a:latin typeface="Calibri"/>
                        </a:defRPr>
                      </a:lvl8pPr>
                      <a:lvl9pPr marL="8534278" algn="l" defTabSz="2133570" rtl="0" eaLnBrk="1" latinLnBrk="0" hangingPunct="1">
                        <a:defRPr sz="4200" kern="1200">
                          <a:solidFill>
                            <a:schemeClr val="tx1"/>
                          </a:solidFill>
                          <a:latin typeface="Calibri"/>
                        </a:defRPr>
                      </a:lvl9pPr>
                    </a:lstStyle>
                    <a:p>
                      <a:pPr algn="ctr">
                        <a:lnSpc>
                          <a:spcPct val="100000"/>
                        </a:lnSpc>
                        <a:spcBef>
                          <a:spcPts val="409"/>
                        </a:spcBef>
                      </a:pPr>
                      <a:r>
                        <a:rPr lang="en-US" sz="3400" spc="20" dirty="0">
                          <a:solidFill>
                            <a:srgbClr val="231F20"/>
                          </a:solidFill>
                          <a:latin typeface="Arial "/>
                          <a:cs typeface="Volta Modern Display 55 Rom"/>
                        </a:rPr>
                        <a:t>000</a:t>
                      </a:r>
                      <a:endParaRPr lang="en-US" sz="3400" dirty="0">
                        <a:latin typeface="Arial "/>
                        <a:cs typeface="Volta Modern Display 55 Rom"/>
                      </a:endParaRPr>
                    </a:p>
                  </a:txBody>
                  <a:tcPr marL="0" marR="0" marT="61330" marB="0">
                    <a:lnL w="6204">
                      <a:noFill/>
                      <a:prstDash val="solid"/>
                    </a:lnL>
                    <a:lnR>
                      <a:noFill/>
                    </a:lnR>
                    <a:lnT w="1905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0001"/>
                  </a:ext>
                </a:extLst>
              </a:tr>
              <a:tr h="966514">
                <a:tc>
                  <a:txBody>
                    <a:bodyPr/>
                    <a:lstStyle>
                      <a:lvl1pPr marL="0" algn="l" defTabSz="2133570" rtl="0" eaLnBrk="1" latinLnBrk="0" hangingPunct="1">
                        <a:defRPr sz="4200" kern="1200">
                          <a:solidFill>
                            <a:schemeClr val="tx1"/>
                          </a:solidFill>
                          <a:latin typeface="Calibri"/>
                        </a:defRPr>
                      </a:lvl1pPr>
                      <a:lvl2pPr marL="1066785" algn="l" defTabSz="2133570" rtl="0" eaLnBrk="1" latinLnBrk="0" hangingPunct="1">
                        <a:defRPr sz="4200" kern="1200">
                          <a:solidFill>
                            <a:schemeClr val="tx1"/>
                          </a:solidFill>
                          <a:latin typeface="Calibri"/>
                        </a:defRPr>
                      </a:lvl2pPr>
                      <a:lvl3pPr marL="2133570" algn="l" defTabSz="2133570" rtl="0" eaLnBrk="1" latinLnBrk="0" hangingPunct="1">
                        <a:defRPr sz="4200" kern="1200">
                          <a:solidFill>
                            <a:schemeClr val="tx1"/>
                          </a:solidFill>
                          <a:latin typeface="Calibri"/>
                        </a:defRPr>
                      </a:lvl3pPr>
                      <a:lvl4pPr marL="3200354" algn="l" defTabSz="2133570" rtl="0" eaLnBrk="1" latinLnBrk="0" hangingPunct="1">
                        <a:defRPr sz="4200" kern="1200">
                          <a:solidFill>
                            <a:schemeClr val="tx1"/>
                          </a:solidFill>
                          <a:latin typeface="Calibri"/>
                        </a:defRPr>
                      </a:lvl4pPr>
                      <a:lvl5pPr marL="4267139" algn="l" defTabSz="2133570" rtl="0" eaLnBrk="1" latinLnBrk="0" hangingPunct="1">
                        <a:defRPr sz="4200" kern="1200">
                          <a:solidFill>
                            <a:schemeClr val="tx1"/>
                          </a:solidFill>
                          <a:latin typeface="Calibri"/>
                        </a:defRPr>
                      </a:lvl5pPr>
                      <a:lvl6pPr marL="5333924" algn="l" defTabSz="2133570" rtl="0" eaLnBrk="1" latinLnBrk="0" hangingPunct="1">
                        <a:defRPr sz="4200" kern="1200">
                          <a:solidFill>
                            <a:schemeClr val="tx1"/>
                          </a:solidFill>
                          <a:latin typeface="Calibri"/>
                        </a:defRPr>
                      </a:lvl6pPr>
                      <a:lvl7pPr marL="6400709" algn="l" defTabSz="2133570" rtl="0" eaLnBrk="1" latinLnBrk="0" hangingPunct="1">
                        <a:defRPr sz="4200" kern="1200">
                          <a:solidFill>
                            <a:schemeClr val="tx1"/>
                          </a:solidFill>
                          <a:latin typeface="Calibri"/>
                        </a:defRPr>
                      </a:lvl7pPr>
                      <a:lvl8pPr marL="7467493" algn="l" defTabSz="2133570" rtl="0" eaLnBrk="1" latinLnBrk="0" hangingPunct="1">
                        <a:defRPr sz="4200" kern="1200">
                          <a:solidFill>
                            <a:schemeClr val="tx1"/>
                          </a:solidFill>
                          <a:latin typeface="Calibri"/>
                        </a:defRPr>
                      </a:lvl8pPr>
                      <a:lvl9pPr marL="8534278" algn="l" defTabSz="2133570" rtl="0" eaLnBrk="1" latinLnBrk="0" hangingPunct="1">
                        <a:defRPr sz="4200" kern="1200">
                          <a:solidFill>
                            <a:schemeClr val="tx1"/>
                          </a:solidFill>
                          <a:latin typeface="Calibri"/>
                        </a:defRPr>
                      </a:lvl9pPr>
                    </a:lstStyle>
                    <a:p>
                      <a:pPr marL="17145">
                        <a:lnSpc>
                          <a:spcPct val="100000"/>
                        </a:lnSpc>
                        <a:spcBef>
                          <a:spcPts val="409"/>
                        </a:spcBef>
                      </a:pPr>
                      <a:r>
                        <a:rPr lang="en-US" sz="3400" spc="10" dirty="0">
                          <a:solidFill>
                            <a:srgbClr val="231F20"/>
                          </a:solidFill>
                          <a:latin typeface="Arial "/>
                          <a:cs typeface="Volta Modern Display 55 Rom"/>
                        </a:rPr>
                        <a:t>2013</a:t>
                      </a:r>
                      <a:endParaRPr lang="en-US" sz="3400" dirty="0">
                        <a:latin typeface="Arial "/>
                        <a:cs typeface="Volta Modern Display 55 Rom"/>
                      </a:endParaRPr>
                    </a:p>
                  </a:txBody>
                  <a:tcPr marL="0" marR="0" marT="61330" marB="0">
                    <a:lnL>
                      <a:noFill/>
                    </a:lnL>
                    <a:lnR w="6204">
                      <a:noFill/>
                      <a:prstDash val="soli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2133570" rtl="0" eaLnBrk="1" latinLnBrk="0" hangingPunct="1">
                        <a:defRPr sz="4200" kern="1200">
                          <a:solidFill>
                            <a:schemeClr val="tx1"/>
                          </a:solidFill>
                          <a:latin typeface="Calibri"/>
                        </a:defRPr>
                      </a:lvl1pPr>
                      <a:lvl2pPr marL="1066785" algn="l" defTabSz="2133570" rtl="0" eaLnBrk="1" latinLnBrk="0" hangingPunct="1">
                        <a:defRPr sz="4200" kern="1200">
                          <a:solidFill>
                            <a:schemeClr val="tx1"/>
                          </a:solidFill>
                          <a:latin typeface="Calibri"/>
                        </a:defRPr>
                      </a:lvl2pPr>
                      <a:lvl3pPr marL="2133570" algn="l" defTabSz="2133570" rtl="0" eaLnBrk="1" latinLnBrk="0" hangingPunct="1">
                        <a:defRPr sz="4200" kern="1200">
                          <a:solidFill>
                            <a:schemeClr val="tx1"/>
                          </a:solidFill>
                          <a:latin typeface="Calibri"/>
                        </a:defRPr>
                      </a:lvl3pPr>
                      <a:lvl4pPr marL="3200354" algn="l" defTabSz="2133570" rtl="0" eaLnBrk="1" latinLnBrk="0" hangingPunct="1">
                        <a:defRPr sz="4200" kern="1200">
                          <a:solidFill>
                            <a:schemeClr val="tx1"/>
                          </a:solidFill>
                          <a:latin typeface="Calibri"/>
                        </a:defRPr>
                      </a:lvl4pPr>
                      <a:lvl5pPr marL="4267139" algn="l" defTabSz="2133570" rtl="0" eaLnBrk="1" latinLnBrk="0" hangingPunct="1">
                        <a:defRPr sz="4200" kern="1200">
                          <a:solidFill>
                            <a:schemeClr val="tx1"/>
                          </a:solidFill>
                          <a:latin typeface="Calibri"/>
                        </a:defRPr>
                      </a:lvl5pPr>
                      <a:lvl6pPr marL="5333924" algn="l" defTabSz="2133570" rtl="0" eaLnBrk="1" latinLnBrk="0" hangingPunct="1">
                        <a:defRPr sz="4200" kern="1200">
                          <a:solidFill>
                            <a:schemeClr val="tx1"/>
                          </a:solidFill>
                          <a:latin typeface="Calibri"/>
                        </a:defRPr>
                      </a:lvl6pPr>
                      <a:lvl7pPr marL="6400709" algn="l" defTabSz="2133570" rtl="0" eaLnBrk="1" latinLnBrk="0" hangingPunct="1">
                        <a:defRPr sz="4200" kern="1200">
                          <a:solidFill>
                            <a:schemeClr val="tx1"/>
                          </a:solidFill>
                          <a:latin typeface="Calibri"/>
                        </a:defRPr>
                      </a:lvl7pPr>
                      <a:lvl8pPr marL="7467493" algn="l" defTabSz="2133570" rtl="0" eaLnBrk="1" latinLnBrk="0" hangingPunct="1">
                        <a:defRPr sz="4200" kern="1200">
                          <a:solidFill>
                            <a:schemeClr val="tx1"/>
                          </a:solidFill>
                          <a:latin typeface="Calibri"/>
                        </a:defRPr>
                      </a:lvl8pPr>
                      <a:lvl9pPr marL="8534278" algn="l" defTabSz="2133570" rtl="0" eaLnBrk="1" latinLnBrk="0" hangingPunct="1">
                        <a:defRPr sz="4200" kern="1200">
                          <a:solidFill>
                            <a:schemeClr val="tx1"/>
                          </a:solidFill>
                          <a:latin typeface="Calibri"/>
                        </a:defRPr>
                      </a:lvl9pPr>
                    </a:lstStyle>
                    <a:p>
                      <a:pPr algn="ctr">
                        <a:lnSpc>
                          <a:spcPct val="100000"/>
                        </a:lnSpc>
                        <a:spcBef>
                          <a:spcPts val="409"/>
                        </a:spcBef>
                      </a:pPr>
                      <a:r>
                        <a:rPr lang="en-US" sz="3400" spc="20" baseline="0" dirty="0">
                          <a:solidFill>
                            <a:srgbClr val="231F20"/>
                          </a:solidFill>
                          <a:latin typeface="Arial "/>
                          <a:cs typeface="Volta Modern Display 55 Rom"/>
                        </a:rPr>
                        <a:t>Text</a:t>
                      </a:r>
                      <a:endParaRPr lang="en-US" sz="3400" baseline="0" dirty="0">
                        <a:latin typeface="Arial "/>
                        <a:cs typeface="Volta Modern Display 55 Rom"/>
                      </a:endParaRPr>
                    </a:p>
                  </a:txBody>
                  <a:tcPr marL="0" marR="0" marT="61330" marB="0">
                    <a:lnL w="6204">
                      <a:noFill/>
                      <a:prstDash val="solid"/>
                    </a:lnL>
                    <a:lnR w="6204">
                      <a:noFill/>
                      <a:prstDash val="soli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2133570" rtl="0" eaLnBrk="1" latinLnBrk="0" hangingPunct="1">
                        <a:defRPr sz="4200" kern="1200">
                          <a:solidFill>
                            <a:schemeClr val="tx1"/>
                          </a:solidFill>
                          <a:latin typeface="Calibri"/>
                        </a:defRPr>
                      </a:lvl1pPr>
                      <a:lvl2pPr marL="1066785" algn="l" defTabSz="2133570" rtl="0" eaLnBrk="1" latinLnBrk="0" hangingPunct="1">
                        <a:defRPr sz="4200" kern="1200">
                          <a:solidFill>
                            <a:schemeClr val="tx1"/>
                          </a:solidFill>
                          <a:latin typeface="Calibri"/>
                        </a:defRPr>
                      </a:lvl2pPr>
                      <a:lvl3pPr marL="2133570" algn="l" defTabSz="2133570" rtl="0" eaLnBrk="1" latinLnBrk="0" hangingPunct="1">
                        <a:defRPr sz="4200" kern="1200">
                          <a:solidFill>
                            <a:schemeClr val="tx1"/>
                          </a:solidFill>
                          <a:latin typeface="Calibri"/>
                        </a:defRPr>
                      </a:lvl3pPr>
                      <a:lvl4pPr marL="3200354" algn="l" defTabSz="2133570" rtl="0" eaLnBrk="1" latinLnBrk="0" hangingPunct="1">
                        <a:defRPr sz="4200" kern="1200">
                          <a:solidFill>
                            <a:schemeClr val="tx1"/>
                          </a:solidFill>
                          <a:latin typeface="Calibri"/>
                        </a:defRPr>
                      </a:lvl4pPr>
                      <a:lvl5pPr marL="4267139" algn="l" defTabSz="2133570" rtl="0" eaLnBrk="1" latinLnBrk="0" hangingPunct="1">
                        <a:defRPr sz="4200" kern="1200">
                          <a:solidFill>
                            <a:schemeClr val="tx1"/>
                          </a:solidFill>
                          <a:latin typeface="Calibri"/>
                        </a:defRPr>
                      </a:lvl5pPr>
                      <a:lvl6pPr marL="5333924" algn="l" defTabSz="2133570" rtl="0" eaLnBrk="1" latinLnBrk="0" hangingPunct="1">
                        <a:defRPr sz="4200" kern="1200">
                          <a:solidFill>
                            <a:schemeClr val="tx1"/>
                          </a:solidFill>
                          <a:latin typeface="Calibri"/>
                        </a:defRPr>
                      </a:lvl6pPr>
                      <a:lvl7pPr marL="6400709" algn="l" defTabSz="2133570" rtl="0" eaLnBrk="1" latinLnBrk="0" hangingPunct="1">
                        <a:defRPr sz="4200" kern="1200">
                          <a:solidFill>
                            <a:schemeClr val="tx1"/>
                          </a:solidFill>
                          <a:latin typeface="Calibri"/>
                        </a:defRPr>
                      </a:lvl7pPr>
                      <a:lvl8pPr marL="7467493" algn="l" defTabSz="2133570" rtl="0" eaLnBrk="1" latinLnBrk="0" hangingPunct="1">
                        <a:defRPr sz="4200" kern="1200">
                          <a:solidFill>
                            <a:schemeClr val="tx1"/>
                          </a:solidFill>
                          <a:latin typeface="Calibri"/>
                        </a:defRPr>
                      </a:lvl8pPr>
                      <a:lvl9pPr marL="8534278" algn="l" defTabSz="2133570" rtl="0" eaLnBrk="1" latinLnBrk="0" hangingPunct="1">
                        <a:defRPr sz="4200" kern="1200">
                          <a:solidFill>
                            <a:schemeClr val="tx1"/>
                          </a:solidFill>
                          <a:latin typeface="Calibri"/>
                        </a:defRPr>
                      </a:lvl9pPr>
                    </a:lstStyle>
                    <a:p>
                      <a:pPr algn="ctr">
                        <a:lnSpc>
                          <a:spcPct val="100000"/>
                        </a:lnSpc>
                        <a:spcBef>
                          <a:spcPts val="409"/>
                        </a:spcBef>
                      </a:pPr>
                      <a:r>
                        <a:rPr lang="en-US" sz="3400" spc="20" dirty="0">
                          <a:solidFill>
                            <a:srgbClr val="231F20"/>
                          </a:solidFill>
                          <a:latin typeface="Arial "/>
                          <a:cs typeface="Volta Modern Display 55 Rom"/>
                        </a:rPr>
                        <a:t>000</a:t>
                      </a:r>
                      <a:endParaRPr lang="en-US" sz="3400" dirty="0">
                        <a:latin typeface="Arial "/>
                        <a:cs typeface="Volta Modern Display 55 Rom"/>
                      </a:endParaRPr>
                    </a:p>
                  </a:txBody>
                  <a:tcPr marL="0" marR="0" marT="61330" marB="0">
                    <a:lnL w="6204">
                      <a:noFill/>
                      <a:prstDash val="solid"/>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0002"/>
                  </a:ext>
                </a:extLst>
              </a:tr>
              <a:tr h="966514">
                <a:tc>
                  <a:txBody>
                    <a:bodyPr/>
                    <a:lstStyle/>
                    <a:p>
                      <a:pPr marL="17145">
                        <a:lnSpc>
                          <a:spcPct val="100000"/>
                        </a:lnSpc>
                        <a:spcBef>
                          <a:spcPts val="409"/>
                        </a:spcBef>
                      </a:pPr>
                      <a:r>
                        <a:rPr lang="en-US" sz="3400" spc="10" dirty="0">
                          <a:solidFill>
                            <a:srgbClr val="231F20"/>
                          </a:solidFill>
                          <a:latin typeface="Arial "/>
                          <a:cs typeface="Volta Modern Display 55 Rom"/>
                        </a:rPr>
                        <a:t>2014</a:t>
                      </a:r>
                      <a:endParaRPr lang="en-US" sz="3400" dirty="0">
                        <a:latin typeface="Arial "/>
                        <a:cs typeface="Volta Modern Display 55 Rom"/>
                      </a:endParaRPr>
                    </a:p>
                  </a:txBody>
                  <a:tcPr marL="0" marR="0" marT="61330" marB="0">
                    <a:lnL>
                      <a:noFill/>
                    </a:lnL>
                    <a:lnR w="6204">
                      <a:noFill/>
                      <a:prstDash val="soli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2133570" rtl="0" eaLnBrk="1" latinLnBrk="0" hangingPunct="1">
                        <a:defRPr sz="4200" kern="1200">
                          <a:solidFill>
                            <a:schemeClr val="tx1"/>
                          </a:solidFill>
                          <a:latin typeface="Calibri"/>
                        </a:defRPr>
                      </a:lvl1pPr>
                      <a:lvl2pPr marL="1066785" algn="l" defTabSz="2133570" rtl="0" eaLnBrk="1" latinLnBrk="0" hangingPunct="1">
                        <a:defRPr sz="4200" kern="1200">
                          <a:solidFill>
                            <a:schemeClr val="tx1"/>
                          </a:solidFill>
                          <a:latin typeface="Calibri"/>
                        </a:defRPr>
                      </a:lvl2pPr>
                      <a:lvl3pPr marL="2133570" algn="l" defTabSz="2133570" rtl="0" eaLnBrk="1" latinLnBrk="0" hangingPunct="1">
                        <a:defRPr sz="4200" kern="1200">
                          <a:solidFill>
                            <a:schemeClr val="tx1"/>
                          </a:solidFill>
                          <a:latin typeface="Calibri"/>
                        </a:defRPr>
                      </a:lvl3pPr>
                      <a:lvl4pPr marL="3200354" algn="l" defTabSz="2133570" rtl="0" eaLnBrk="1" latinLnBrk="0" hangingPunct="1">
                        <a:defRPr sz="4200" kern="1200">
                          <a:solidFill>
                            <a:schemeClr val="tx1"/>
                          </a:solidFill>
                          <a:latin typeface="Calibri"/>
                        </a:defRPr>
                      </a:lvl4pPr>
                      <a:lvl5pPr marL="4267139" algn="l" defTabSz="2133570" rtl="0" eaLnBrk="1" latinLnBrk="0" hangingPunct="1">
                        <a:defRPr sz="4200" kern="1200">
                          <a:solidFill>
                            <a:schemeClr val="tx1"/>
                          </a:solidFill>
                          <a:latin typeface="Calibri"/>
                        </a:defRPr>
                      </a:lvl5pPr>
                      <a:lvl6pPr marL="5333924" algn="l" defTabSz="2133570" rtl="0" eaLnBrk="1" latinLnBrk="0" hangingPunct="1">
                        <a:defRPr sz="4200" kern="1200">
                          <a:solidFill>
                            <a:schemeClr val="tx1"/>
                          </a:solidFill>
                          <a:latin typeface="Calibri"/>
                        </a:defRPr>
                      </a:lvl6pPr>
                      <a:lvl7pPr marL="6400709" algn="l" defTabSz="2133570" rtl="0" eaLnBrk="1" latinLnBrk="0" hangingPunct="1">
                        <a:defRPr sz="4200" kern="1200">
                          <a:solidFill>
                            <a:schemeClr val="tx1"/>
                          </a:solidFill>
                          <a:latin typeface="Calibri"/>
                        </a:defRPr>
                      </a:lvl7pPr>
                      <a:lvl8pPr marL="7467493" algn="l" defTabSz="2133570" rtl="0" eaLnBrk="1" latinLnBrk="0" hangingPunct="1">
                        <a:defRPr sz="4200" kern="1200">
                          <a:solidFill>
                            <a:schemeClr val="tx1"/>
                          </a:solidFill>
                          <a:latin typeface="Calibri"/>
                        </a:defRPr>
                      </a:lvl8pPr>
                      <a:lvl9pPr marL="8534278" algn="l" defTabSz="2133570" rtl="0" eaLnBrk="1" latinLnBrk="0" hangingPunct="1">
                        <a:defRPr sz="4200" kern="1200">
                          <a:solidFill>
                            <a:schemeClr val="tx1"/>
                          </a:solidFill>
                          <a:latin typeface="Calibri"/>
                        </a:defRPr>
                      </a:lvl9pPr>
                    </a:lstStyle>
                    <a:p>
                      <a:pPr algn="ctr">
                        <a:lnSpc>
                          <a:spcPct val="100000"/>
                        </a:lnSpc>
                        <a:spcBef>
                          <a:spcPts val="409"/>
                        </a:spcBef>
                      </a:pPr>
                      <a:r>
                        <a:rPr lang="en-US" sz="3400" spc="20" baseline="0" dirty="0">
                          <a:solidFill>
                            <a:srgbClr val="231F20"/>
                          </a:solidFill>
                          <a:latin typeface="Arial "/>
                          <a:cs typeface="Volta Modern Display 55 Rom"/>
                        </a:rPr>
                        <a:t>Text</a:t>
                      </a:r>
                      <a:endParaRPr sz="3400" baseline="0" dirty="0">
                        <a:latin typeface="Arial "/>
                        <a:cs typeface="Volta Modern Display 55 Rom"/>
                      </a:endParaRPr>
                    </a:p>
                  </a:txBody>
                  <a:tcPr marL="0" marR="0" marT="61330" marB="0">
                    <a:lnL w="6204">
                      <a:noFill/>
                      <a:prstDash val="solid"/>
                    </a:lnL>
                    <a:lnR w="6204">
                      <a:noFill/>
                      <a:prstDash val="soli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2133570" rtl="0" eaLnBrk="1" latinLnBrk="0" hangingPunct="1">
                        <a:defRPr sz="4200" kern="1200">
                          <a:solidFill>
                            <a:schemeClr val="tx1"/>
                          </a:solidFill>
                          <a:latin typeface="Calibri"/>
                        </a:defRPr>
                      </a:lvl1pPr>
                      <a:lvl2pPr marL="1066785" algn="l" defTabSz="2133570" rtl="0" eaLnBrk="1" latinLnBrk="0" hangingPunct="1">
                        <a:defRPr sz="4200" kern="1200">
                          <a:solidFill>
                            <a:schemeClr val="tx1"/>
                          </a:solidFill>
                          <a:latin typeface="Calibri"/>
                        </a:defRPr>
                      </a:lvl2pPr>
                      <a:lvl3pPr marL="2133570" algn="l" defTabSz="2133570" rtl="0" eaLnBrk="1" latinLnBrk="0" hangingPunct="1">
                        <a:defRPr sz="4200" kern="1200">
                          <a:solidFill>
                            <a:schemeClr val="tx1"/>
                          </a:solidFill>
                          <a:latin typeface="Calibri"/>
                        </a:defRPr>
                      </a:lvl3pPr>
                      <a:lvl4pPr marL="3200354" algn="l" defTabSz="2133570" rtl="0" eaLnBrk="1" latinLnBrk="0" hangingPunct="1">
                        <a:defRPr sz="4200" kern="1200">
                          <a:solidFill>
                            <a:schemeClr val="tx1"/>
                          </a:solidFill>
                          <a:latin typeface="Calibri"/>
                        </a:defRPr>
                      </a:lvl4pPr>
                      <a:lvl5pPr marL="4267139" algn="l" defTabSz="2133570" rtl="0" eaLnBrk="1" latinLnBrk="0" hangingPunct="1">
                        <a:defRPr sz="4200" kern="1200">
                          <a:solidFill>
                            <a:schemeClr val="tx1"/>
                          </a:solidFill>
                          <a:latin typeface="Calibri"/>
                        </a:defRPr>
                      </a:lvl5pPr>
                      <a:lvl6pPr marL="5333924" algn="l" defTabSz="2133570" rtl="0" eaLnBrk="1" latinLnBrk="0" hangingPunct="1">
                        <a:defRPr sz="4200" kern="1200">
                          <a:solidFill>
                            <a:schemeClr val="tx1"/>
                          </a:solidFill>
                          <a:latin typeface="Calibri"/>
                        </a:defRPr>
                      </a:lvl6pPr>
                      <a:lvl7pPr marL="6400709" algn="l" defTabSz="2133570" rtl="0" eaLnBrk="1" latinLnBrk="0" hangingPunct="1">
                        <a:defRPr sz="4200" kern="1200">
                          <a:solidFill>
                            <a:schemeClr val="tx1"/>
                          </a:solidFill>
                          <a:latin typeface="Calibri"/>
                        </a:defRPr>
                      </a:lvl7pPr>
                      <a:lvl8pPr marL="7467493" algn="l" defTabSz="2133570" rtl="0" eaLnBrk="1" latinLnBrk="0" hangingPunct="1">
                        <a:defRPr sz="4200" kern="1200">
                          <a:solidFill>
                            <a:schemeClr val="tx1"/>
                          </a:solidFill>
                          <a:latin typeface="Calibri"/>
                        </a:defRPr>
                      </a:lvl8pPr>
                      <a:lvl9pPr marL="8534278" algn="l" defTabSz="2133570" rtl="0" eaLnBrk="1" latinLnBrk="0" hangingPunct="1">
                        <a:defRPr sz="4200" kern="1200">
                          <a:solidFill>
                            <a:schemeClr val="tx1"/>
                          </a:solidFill>
                          <a:latin typeface="Calibri"/>
                        </a:defRPr>
                      </a:lvl9pPr>
                    </a:lstStyle>
                    <a:p>
                      <a:pPr algn="ctr">
                        <a:lnSpc>
                          <a:spcPct val="100000"/>
                        </a:lnSpc>
                        <a:spcBef>
                          <a:spcPts val="409"/>
                        </a:spcBef>
                      </a:pPr>
                      <a:r>
                        <a:rPr lang="en-US" sz="3400" spc="20" baseline="0" dirty="0">
                          <a:solidFill>
                            <a:srgbClr val="231F20"/>
                          </a:solidFill>
                          <a:latin typeface="Arial "/>
                          <a:cs typeface="Volta Modern Display 55 Rom"/>
                        </a:rPr>
                        <a:t>Text</a:t>
                      </a:r>
                      <a:endParaRPr sz="3400" baseline="0" dirty="0">
                        <a:latin typeface="Arial "/>
                        <a:cs typeface="Volta Modern Display 55 Rom"/>
                      </a:endParaRPr>
                    </a:p>
                  </a:txBody>
                  <a:tcPr marL="0" marR="0" marT="61330" marB="0">
                    <a:lnL w="6204">
                      <a:noFill/>
                      <a:prstDash val="solid"/>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4191550734"/>
                  </a:ext>
                </a:extLst>
              </a:tr>
              <a:tr h="966514">
                <a:tc>
                  <a:txBody>
                    <a:bodyPr/>
                    <a:lstStyle>
                      <a:lvl1pPr marL="0" algn="l" defTabSz="2133570" rtl="0" eaLnBrk="1" latinLnBrk="0" hangingPunct="1">
                        <a:defRPr sz="4200" kern="1200">
                          <a:solidFill>
                            <a:schemeClr val="tx1"/>
                          </a:solidFill>
                          <a:latin typeface="Calibri"/>
                        </a:defRPr>
                      </a:lvl1pPr>
                      <a:lvl2pPr marL="1066785" algn="l" defTabSz="2133570" rtl="0" eaLnBrk="1" latinLnBrk="0" hangingPunct="1">
                        <a:defRPr sz="4200" kern="1200">
                          <a:solidFill>
                            <a:schemeClr val="tx1"/>
                          </a:solidFill>
                          <a:latin typeface="Calibri"/>
                        </a:defRPr>
                      </a:lvl2pPr>
                      <a:lvl3pPr marL="2133570" algn="l" defTabSz="2133570" rtl="0" eaLnBrk="1" latinLnBrk="0" hangingPunct="1">
                        <a:defRPr sz="4200" kern="1200">
                          <a:solidFill>
                            <a:schemeClr val="tx1"/>
                          </a:solidFill>
                          <a:latin typeface="Calibri"/>
                        </a:defRPr>
                      </a:lvl3pPr>
                      <a:lvl4pPr marL="3200354" algn="l" defTabSz="2133570" rtl="0" eaLnBrk="1" latinLnBrk="0" hangingPunct="1">
                        <a:defRPr sz="4200" kern="1200">
                          <a:solidFill>
                            <a:schemeClr val="tx1"/>
                          </a:solidFill>
                          <a:latin typeface="Calibri"/>
                        </a:defRPr>
                      </a:lvl4pPr>
                      <a:lvl5pPr marL="4267139" algn="l" defTabSz="2133570" rtl="0" eaLnBrk="1" latinLnBrk="0" hangingPunct="1">
                        <a:defRPr sz="4200" kern="1200">
                          <a:solidFill>
                            <a:schemeClr val="tx1"/>
                          </a:solidFill>
                          <a:latin typeface="Calibri"/>
                        </a:defRPr>
                      </a:lvl5pPr>
                      <a:lvl6pPr marL="5333924" algn="l" defTabSz="2133570" rtl="0" eaLnBrk="1" latinLnBrk="0" hangingPunct="1">
                        <a:defRPr sz="4200" kern="1200">
                          <a:solidFill>
                            <a:schemeClr val="tx1"/>
                          </a:solidFill>
                          <a:latin typeface="Calibri"/>
                        </a:defRPr>
                      </a:lvl6pPr>
                      <a:lvl7pPr marL="6400709" algn="l" defTabSz="2133570" rtl="0" eaLnBrk="1" latinLnBrk="0" hangingPunct="1">
                        <a:defRPr sz="4200" kern="1200">
                          <a:solidFill>
                            <a:schemeClr val="tx1"/>
                          </a:solidFill>
                          <a:latin typeface="Calibri"/>
                        </a:defRPr>
                      </a:lvl7pPr>
                      <a:lvl8pPr marL="7467493" algn="l" defTabSz="2133570" rtl="0" eaLnBrk="1" latinLnBrk="0" hangingPunct="1">
                        <a:defRPr sz="4200" kern="1200">
                          <a:solidFill>
                            <a:schemeClr val="tx1"/>
                          </a:solidFill>
                          <a:latin typeface="Calibri"/>
                        </a:defRPr>
                      </a:lvl8pPr>
                      <a:lvl9pPr marL="8534278" algn="l" defTabSz="2133570" rtl="0" eaLnBrk="1" latinLnBrk="0" hangingPunct="1">
                        <a:defRPr sz="4200" kern="1200">
                          <a:solidFill>
                            <a:schemeClr val="tx1"/>
                          </a:solidFill>
                          <a:latin typeface="Calibri"/>
                        </a:defRPr>
                      </a:lvl9pPr>
                    </a:lstStyle>
                    <a:p>
                      <a:pPr marL="17145">
                        <a:lnSpc>
                          <a:spcPct val="100000"/>
                        </a:lnSpc>
                        <a:spcBef>
                          <a:spcPts val="409"/>
                        </a:spcBef>
                      </a:pPr>
                      <a:r>
                        <a:rPr lang="en-US" sz="3400" dirty="0">
                          <a:latin typeface="Arial "/>
                          <a:cs typeface="Volta Modern Display 55 Rom"/>
                        </a:rPr>
                        <a:t>2015</a:t>
                      </a:r>
                    </a:p>
                  </a:txBody>
                  <a:tcPr marL="0" marR="0" marT="61330" marB="0">
                    <a:lnL>
                      <a:noFill/>
                    </a:lnL>
                    <a:lnR w="6204">
                      <a:noFill/>
                      <a:prstDash val="soli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2133570" rtl="0" eaLnBrk="1" latinLnBrk="0" hangingPunct="1">
                        <a:defRPr sz="4200" kern="1200">
                          <a:solidFill>
                            <a:schemeClr val="tx1"/>
                          </a:solidFill>
                          <a:latin typeface="Calibri"/>
                        </a:defRPr>
                      </a:lvl1pPr>
                      <a:lvl2pPr marL="1066785" algn="l" defTabSz="2133570" rtl="0" eaLnBrk="1" latinLnBrk="0" hangingPunct="1">
                        <a:defRPr sz="4200" kern="1200">
                          <a:solidFill>
                            <a:schemeClr val="tx1"/>
                          </a:solidFill>
                          <a:latin typeface="Calibri"/>
                        </a:defRPr>
                      </a:lvl2pPr>
                      <a:lvl3pPr marL="2133570" algn="l" defTabSz="2133570" rtl="0" eaLnBrk="1" latinLnBrk="0" hangingPunct="1">
                        <a:defRPr sz="4200" kern="1200">
                          <a:solidFill>
                            <a:schemeClr val="tx1"/>
                          </a:solidFill>
                          <a:latin typeface="Calibri"/>
                        </a:defRPr>
                      </a:lvl3pPr>
                      <a:lvl4pPr marL="3200354" algn="l" defTabSz="2133570" rtl="0" eaLnBrk="1" latinLnBrk="0" hangingPunct="1">
                        <a:defRPr sz="4200" kern="1200">
                          <a:solidFill>
                            <a:schemeClr val="tx1"/>
                          </a:solidFill>
                          <a:latin typeface="Calibri"/>
                        </a:defRPr>
                      </a:lvl4pPr>
                      <a:lvl5pPr marL="4267139" algn="l" defTabSz="2133570" rtl="0" eaLnBrk="1" latinLnBrk="0" hangingPunct="1">
                        <a:defRPr sz="4200" kern="1200">
                          <a:solidFill>
                            <a:schemeClr val="tx1"/>
                          </a:solidFill>
                          <a:latin typeface="Calibri"/>
                        </a:defRPr>
                      </a:lvl5pPr>
                      <a:lvl6pPr marL="5333924" algn="l" defTabSz="2133570" rtl="0" eaLnBrk="1" latinLnBrk="0" hangingPunct="1">
                        <a:defRPr sz="4200" kern="1200">
                          <a:solidFill>
                            <a:schemeClr val="tx1"/>
                          </a:solidFill>
                          <a:latin typeface="Calibri"/>
                        </a:defRPr>
                      </a:lvl6pPr>
                      <a:lvl7pPr marL="6400709" algn="l" defTabSz="2133570" rtl="0" eaLnBrk="1" latinLnBrk="0" hangingPunct="1">
                        <a:defRPr sz="4200" kern="1200">
                          <a:solidFill>
                            <a:schemeClr val="tx1"/>
                          </a:solidFill>
                          <a:latin typeface="Calibri"/>
                        </a:defRPr>
                      </a:lvl7pPr>
                      <a:lvl8pPr marL="7467493" algn="l" defTabSz="2133570" rtl="0" eaLnBrk="1" latinLnBrk="0" hangingPunct="1">
                        <a:defRPr sz="4200" kern="1200">
                          <a:solidFill>
                            <a:schemeClr val="tx1"/>
                          </a:solidFill>
                          <a:latin typeface="Calibri"/>
                        </a:defRPr>
                      </a:lvl8pPr>
                      <a:lvl9pPr marL="8534278" algn="l" defTabSz="2133570" rtl="0" eaLnBrk="1" latinLnBrk="0" hangingPunct="1">
                        <a:defRPr sz="4200" kern="1200">
                          <a:solidFill>
                            <a:schemeClr val="tx1"/>
                          </a:solidFill>
                          <a:latin typeface="Calibri"/>
                        </a:defRPr>
                      </a:lvl9pPr>
                    </a:lstStyle>
                    <a:p>
                      <a:pPr algn="ctr">
                        <a:lnSpc>
                          <a:spcPct val="100000"/>
                        </a:lnSpc>
                        <a:spcBef>
                          <a:spcPts val="409"/>
                        </a:spcBef>
                      </a:pPr>
                      <a:r>
                        <a:rPr lang="en-US" sz="3400" spc="20" baseline="0" dirty="0">
                          <a:solidFill>
                            <a:srgbClr val="231F20"/>
                          </a:solidFill>
                          <a:latin typeface="Arial "/>
                          <a:cs typeface="Volta Modern Display 55 Rom"/>
                        </a:rPr>
                        <a:t>Text</a:t>
                      </a:r>
                      <a:endParaRPr lang="en-US" sz="3400" baseline="0" dirty="0">
                        <a:latin typeface="Arial "/>
                        <a:cs typeface="Volta Modern Display 55 Rom"/>
                      </a:endParaRPr>
                    </a:p>
                  </a:txBody>
                  <a:tcPr marL="0" marR="0" marT="61330" marB="0">
                    <a:lnL w="6204">
                      <a:noFill/>
                      <a:prstDash val="solid"/>
                    </a:lnL>
                    <a:lnR w="6204">
                      <a:noFill/>
                      <a:prstDash val="soli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2133570" rtl="0" eaLnBrk="1" latinLnBrk="0" hangingPunct="1">
                        <a:defRPr sz="4200" kern="1200">
                          <a:solidFill>
                            <a:schemeClr val="tx1"/>
                          </a:solidFill>
                          <a:latin typeface="Calibri"/>
                        </a:defRPr>
                      </a:lvl1pPr>
                      <a:lvl2pPr marL="1066785" algn="l" defTabSz="2133570" rtl="0" eaLnBrk="1" latinLnBrk="0" hangingPunct="1">
                        <a:defRPr sz="4200" kern="1200">
                          <a:solidFill>
                            <a:schemeClr val="tx1"/>
                          </a:solidFill>
                          <a:latin typeface="Calibri"/>
                        </a:defRPr>
                      </a:lvl2pPr>
                      <a:lvl3pPr marL="2133570" algn="l" defTabSz="2133570" rtl="0" eaLnBrk="1" latinLnBrk="0" hangingPunct="1">
                        <a:defRPr sz="4200" kern="1200">
                          <a:solidFill>
                            <a:schemeClr val="tx1"/>
                          </a:solidFill>
                          <a:latin typeface="Calibri"/>
                        </a:defRPr>
                      </a:lvl3pPr>
                      <a:lvl4pPr marL="3200354" algn="l" defTabSz="2133570" rtl="0" eaLnBrk="1" latinLnBrk="0" hangingPunct="1">
                        <a:defRPr sz="4200" kern="1200">
                          <a:solidFill>
                            <a:schemeClr val="tx1"/>
                          </a:solidFill>
                          <a:latin typeface="Calibri"/>
                        </a:defRPr>
                      </a:lvl4pPr>
                      <a:lvl5pPr marL="4267139" algn="l" defTabSz="2133570" rtl="0" eaLnBrk="1" latinLnBrk="0" hangingPunct="1">
                        <a:defRPr sz="4200" kern="1200">
                          <a:solidFill>
                            <a:schemeClr val="tx1"/>
                          </a:solidFill>
                          <a:latin typeface="Calibri"/>
                        </a:defRPr>
                      </a:lvl5pPr>
                      <a:lvl6pPr marL="5333924" algn="l" defTabSz="2133570" rtl="0" eaLnBrk="1" latinLnBrk="0" hangingPunct="1">
                        <a:defRPr sz="4200" kern="1200">
                          <a:solidFill>
                            <a:schemeClr val="tx1"/>
                          </a:solidFill>
                          <a:latin typeface="Calibri"/>
                        </a:defRPr>
                      </a:lvl6pPr>
                      <a:lvl7pPr marL="6400709" algn="l" defTabSz="2133570" rtl="0" eaLnBrk="1" latinLnBrk="0" hangingPunct="1">
                        <a:defRPr sz="4200" kern="1200">
                          <a:solidFill>
                            <a:schemeClr val="tx1"/>
                          </a:solidFill>
                          <a:latin typeface="Calibri"/>
                        </a:defRPr>
                      </a:lvl7pPr>
                      <a:lvl8pPr marL="7467493" algn="l" defTabSz="2133570" rtl="0" eaLnBrk="1" latinLnBrk="0" hangingPunct="1">
                        <a:defRPr sz="4200" kern="1200">
                          <a:solidFill>
                            <a:schemeClr val="tx1"/>
                          </a:solidFill>
                          <a:latin typeface="Calibri"/>
                        </a:defRPr>
                      </a:lvl8pPr>
                      <a:lvl9pPr marL="8534278" algn="l" defTabSz="2133570" rtl="0" eaLnBrk="1" latinLnBrk="0" hangingPunct="1">
                        <a:defRPr sz="4200" kern="1200">
                          <a:solidFill>
                            <a:schemeClr val="tx1"/>
                          </a:solidFill>
                          <a:latin typeface="Calibri"/>
                        </a:defRPr>
                      </a:lvl9pPr>
                    </a:lstStyle>
                    <a:p>
                      <a:pPr algn="ctr">
                        <a:lnSpc>
                          <a:spcPct val="100000"/>
                        </a:lnSpc>
                        <a:spcBef>
                          <a:spcPts val="409"/>
                        </a:spcBef>
                      </a:pPr>
                      <a:r>
                        <a:rPr lang="en-US" sz="3400" spc="20" baseline="0" dirty="0">
                          <a:solidFill>
                            <a:srgbClr val="231F20"/>
                          </a:solidFill>
                          <a:latin typeface="Arial "/>
                          <a:cs typeface="Volta Modern Display 55 Rom"/>
                        </a:rPr>
                        <a:t>Text</a:t>
                      </a:r>
                      <a:endParaRPr lang="en-US" sz="3400" baseline="0" dirty="0">
                        <a:latin typeface="Arial "/>
                        <a:cs typeface="Volta Modern Display 55 Rom"/>
                      </a:endParaRPr>
                    </a:p>
                  </a:txBody>
                  <a:tcPr marL="0" marR="0" marT="61330" marB="0">
                    <a:lnL w="6204">
                      <a:noFill/>
                      <a:prstDash val="solid"/>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676258587"/>
                  </a:ext>
                </a:extLst>
              </a:tr>
              <a:tr h="973606">
                <a:tc gridSpan="3">
                  <a:txBody>
                    <a:bodyPr/>
                    <a:lstStyle>
                      <a:lvl1pPr marL="0" algn="l" defTabSz="2133570" rtl="0" eaLnBrk="1" latinLnBrk="0" hangingPunct="1">
                        <a:defRPr sz="4200" kern="1200">
                          <a:solidFill>
                            <a:schemeClr val="tx1"/>
                          </a:solidFill>
                          <a:latin typeface="Calibri"/>
                        </a:defRPr>
                      </a:lvl1pPr>
                      <a:lvl2pPr marL="1066785" algn="l" defTabSz="2133570" rtl="0" eaLnBrk="1" latinLnBrk="0" hangingPunct="1">
                        <a:defRPr sz="4200" kern="1200">
                          <a:solidFill>
                            <a:schemeClr val="tx1"/>
                          </a:solidFill>
                          <a:latin typeface="Calibri"/>
                        </a:defRPr>
                      </a:lvl2pPr>
                      <a:lvl3pPr marL="2133570" algn="l" defTabSz="2133570" rtl="0" eaLnBrk="1" latinLnBrk="0" hangingPunct="1">
                        <a:defRPr sz="4200" kern="1200">
                          <a:solidFill>
                            <a:schemeClr val="tx1"/>
                          </a:solidFill>
                          <a:latin typeface="Calibri"/>
                        </a:defRPr>
                      </a:lvl3pPr>
                      <a:lvl4pPr marL="3200354" algn="l" defTabSz="2133570" rtl="0" eaLnBrk="1" latinLnBrk="0" hangingPunct="1">
                        <a:defRPr sz="4200" kern="1200">
                          <a:solidFill>
                            <a:schemeClr val="tx1"/>
                          </a:solidFill>
                          <a:latin typeface="Calibri"/>
                        </a:defRPr>
                      </a:lvl4pPr>
                      <a:lvl5pPr marL="4267139" algn="l" defTabSz="2133570" rtl="0" eaLnBrk="1" latinLnBrk="0" hangingPunct="1">
                        <a:defRPr sz="4200" kern="1200">
                          <a:solidFill>
                            <a:schemeClr val="tx1"/>
                          </a:solidFill>
                          <a:latin typeface="Calibri"/>
                        </a:defRPr>
                      </a:lvl5pPr>
                      <a:lvl6pPr marL="5333924" algn="l" defTabSz="2133570" rtl="0" eaLnBrk="1" latinLnBrk="0" hangingPunct="1">
                        <a:defRPr sz="4200" kern="1200">
                          <a:solidFill>
                            <a:schemeClr val="tx1"/>
                          </a:solidFill>
                          <a:latin typeface="Calibri"/>
                        </a:defRPr>
                      </a:lvl6pPr>
                      <a:lvl7pPr marL="6400709" algn="l" defTabSz="2133570" rtl="0" eaLnBrk="1" latinLnBrk="0" hangingPunct="1">
                        <a:defRPr sz="4200" kern="1200">
                          <a:solidFill>
                            <a:schemeClr val="tx1"/>
                          </a:solidFill>
                          <a:latin typeface="Calibri"/>
                        </a:defRPr>
                      </a:lvl7pPr>
                      <a:lvl8pPr marL="7467493" algn="l" defTabSz="2133570" rtl="0" eaLnBrk="1" latinLnBrk="0" hangingPunct="1">
                        <a:defRPr sz="4200" kern="1200">
                          <a:solidFill>
                            <a:schemeClr val="tx1"/>
                          </a:solidFill>
                          <a:latin typeface="Calibri"/>
                        </a:defRPr>
                      </a:lvl8pPr>
                      <a:lvl9pPr marL="8534278" algn="l" defTabSz="2133570" rtl="0" eaLnBrk="1" latinLnBrk="0" hangingPunct="1">
                        <a:defRPr sz="4200" kern="1200">
                          <a:solidFill>
                            <a:schemeClr val="tx1"/>
                          </a:solidFill>
                          <a:latin typeface="Calibri"/>
                        </a:defRPr>
                      </a:lvl9pPr>
                    </a:lstStyle>
                    <a:p>
                      <a:pPr marL="17145">
                        <a:lnSpc>
                          <a:spcPct val="100000"/>
                        </a:lnSpc>
                        <a:spcBef>
                          <a:spcPts val="409"/>
                        </a:spcBef>
                      </a:pPr>
                      <a:r>
                        <a:rPr lang="en-US" sz="3400" spc="10" dirty="0">
                          <a:solidFill>
                            <a:srgbClr val="231F20"/>
                          </a:solidFill>
                          <a:latin typeface="Arial "/>
                          <a:cs typeface="Volta Modern Display 55 Rom"/>
                        </a:rPr>
                        <a:t>Footer text</a:t>
                      </a:r>
                      <a:endParaRPr lang="en-US" sz="3400" dirty="0">
                        <a:latin typeface="Arial "/>
                        <a:cs typeface="Volta Modern Display 55 Rom"/>
                      </a:endParaRPr>
                    </a:p>
                  </a:txBody>
                  <a:tcPr marL="0" marR="0" marT="61330" marB="0">
                    <a:lnL>
                      <a:noFill/>
                    </a:lnL>
                    <a:lnR w="6204">
                      <a:noFill/>
                      <a:prstDash val="solid"/>
                    </a:ln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hMerge="1">
                  <a:txBody>
                    <a:bodyPr/>
                    <a:lstStyle>
                      <a:lvl1pPr marL="0" algn="l" defTabSz="2133570" rtl="0" eaLnBrk="1" latinLnBrk="0" hangingPunct="1">
                        <a:defRPr sz="4200" kern="1200">
                          <a:solidFill>
                            <a:schemeClr val="tx1"/>
                          </a:solidFill>
                          <a:latin typeface="Calibri"/>
                        </a:defRPr>
                      </a:lvl1pPr>
                      <a:lvl2pPr marL="1066785" algn="l" defTabSz="2133570" rtl="0" eaLnBrk="1" latinLnBrk="0" hangingPunct="1">
                        <a:defRPr sz="4200" kern="1200">
                          <a:solidFill>
                            <a:schemeClr val="tx1"/>
                          </a:solidFill>
                          <a:latin typeface="Calibri"/>
                        </a:defRPr>
                      </a:lvl2pPr>
                      <a:lvl3pPr marL="2133570" algn="l" defTabSz="2133570" rtl="0" eaLnBrk="1" latinLnBrk="0" hangingPunct="1">
                        <a:defRPr sz="4200" kern="1200">
                          <a:solidFill>
                            <a:schemeClr val="tx1"/>
                          </a:solidFill>
                          <a:latin typeface="Calibri"/>
                        </a:defRPr>
                      </a:lvl3pPr>
                      <a:lvl4pPr marL="3200354" algn="l" defTabSz="2133570" rtl="0" eaLnBrk="1" latinLnBrk="0" hangingPunct="1">
                        <a:defRPr sz="4200" kern="1200">
                          <a:solidFill>
                            <a:schemeClr val="tx1"/>
                          </a:solidFill>
                          <a:latin typeface="Calibri"/>
                        </a:defRPr>
                      </a:lvl4pPr>
                      <a:lvl5pPr marL="4267139" algn="l" defTabSz="2133570" rtl="0" eaLnBrk="1" latinLnBrk="0" hangingPunct="1">
                        <a:defRPr sz="4200" kern="1200">
                          <a:solidFill>
                            <a:schemeClr val="tx1"/>
                          </a:solidFill>
                          <a:latin typeface="Calibri"/>
                        </a:defRPr>
                      </a:lvl5pPr>
                      <a:lvl6pPr marL="5333924" algn="l" defTabSz="2133570" rtl="0" eaLnBrk="1" latinLnBrk="0" hangingPunct="1">
                        <a:defRPr sz="4200" kern="1200">
                          <a:solidFill>
                            <a:schemeClr val="tx1"/>
                          </a:solidFill>
                          <a:latin typeface="Calibri"/>
                        </a:defRPr>
                      </a:lvl6pPr>
                      <a:lvl7pPr marL="6400709" algn="l" defTabSz="2133570" rtl="0" eaLnBrk="1" latinLnBrk="0" hangingPunct="1">
                        <a:defRPr sz="4200" kern="1200">
                          <a:solidFill>
                            <a:schemeClr val="tx1"/>
                          </a:solidFill>
                          <a:latin typeface="Calibri"/>
                        </a:defRPr>
                      </a:lvl7pPr>
                      <a:lvl8pPr marL="7467493" algn="l" defTabSz="2133570" rtl="0" eaLnBrk="1" latinLnBrk="0" hangingPunct="1">
                        <a:defRPr sz="4200" kern="1200">
                          <a:solidFill>
                            <a:schemeClr val="tx1"/>
                          </a:solidFill>
                          <a:latin typeface="Calibri"/>
                        </a:defRPr>
                      </a:lvl8pPr>
                      <a:lvl9pPr marL="8534278" algn="l" defTabSz="2133570" rtl="0" eaLnBrk="1" latinLnBrk="0" hangingPunct="1">
                        <a:defRPr sz="4200" kern="1200">
                          <a:solidFill>
                            <a:schemeClr val="tx1"/>
                          </a:solidFill>
                          <a:latin typeface="Calibri"/>
                        </a:defRPr>
                      </a:lvl9pPr>
                    </a:lstStyle>
                    <a:p>
                      <a:pPr algn="ctr">
                        <a:lnSpc>
                          <a:spcPct val="100000"/>
                        </a:lnSpc>
                        <a:spcBef>
                          <a:spcPts val="409"/>
                        </a:spcBef>
                      </a:pPr>
                      <a:endParaRPr lang="en-US" sz="3200" baseline="0" dirty="0">
                        <a:latin typeface="Arial "/>
                        <a:cs typeface="Volta Modern Display 55 Rom"/>
                      </a:endParaRPr>
                    </a:p>
                  </a:txBody>
                  <a:tcPr marL="0" marR="0" marT="163588" marB="0">
                    <a:lnL w="6204">
                      <a:noFill/>
                      <a:prstDash val="solid"/>
                    </a:lnL>
                    <a:lnR w="6204">
                      <a:noFill/>
                      <a:prstDash val="solid"/>
                    </a:ln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hMerge="1">
                  <a:txBody>
                    <a:bodyPr/>
                    <a:lstStyle>
                      <a:lvl1pPr marL="0" algn="l" defTabSz="2133570" rtl="0" eaLnBrk="1" latinLnBrk="0" hangingPunct="1">
                        <a:defRPr sz="4200" kern="1200">
                          <a:solidFill>
                            <a:schemeClr val="tx1"/>
                          </a:solidFill>
                          <a:latin typeface="Calibri"/>
                        </a:defRPr>
                      </a:lvl1pPr>
                      <a:lvl2pPr marL="1066785" algn="l" defTabSz="2133570" rtl="0" eaLnBrk="1" latinLnBrk="0" hangingPunct="1">
                        <a:defRPr sz="4200" kern="1200">
                          <a:solidFill>
                            <a:schemeClr val="tx1"/>
                          </a:solidFill>
                          <a:latin typeface="Calibri"/>
                        </a:defRPr>
                      </a:lvl2pPr>
                      <a:lvl3pPr marL="2133570" algn="l" defTabSz="2133570" rtl="0" eaLnBrk="1" latinLnBrk="0" hangingPunct="1">
                        <a:defRPr sz="4200" kern="1200">
                          <a:solidFill>
                            <a:schemeClr val="tx1"/>
                          </a:solidFill>
                          <a:latin typeface="Calibri"/>
                        </a:defRPr>
                      </a:lvl3pPr>
                      <a:lvl4pPr marL="3200354" algn="l" defTabSz="2133570" rtl="0" eaLnBrk="1" latinLnBrk="0" hangingPunct="1">
                        <a:defRPr sz="4200" kern="1200">
                          <a:solidFill>
                            <a:schemeClr val="tx1"/>
                          </a:solidFill>
                          <a:latin typeface="Calibri"/>
                        </a:defRPr>
                      </a:lvl4pPr>
                      <a:lvl5pPr marL="4267139" algn="l" defTabSz="2133570" rtl="0" eaLnBrk="1" latinLnBrk="0" hangingPunct="1">
                        <a:defRPr sz="4200" kern="1200">
                          <a:solidFill>
                            <a:schemeClr val="tx1"/>
                          </a:solidFill>
                          <a:latin typeface="Calibri"/>
                        </a:defRPr>
                      </a:lvl5pPr>
                      <a:lvl6pPr marL="5333924" algn="l" defTabSz="2133570" rtl="0" eaLnBrk="1" latinLnBrk="0" hangingPunct="1">
                        <a:defRPr sz="4200" kern="1200">
                          <a:solidFill>
                            <a:schemeClr val="tx1"/>
                          </a:solidFill>
                          <a:latin typeface="Calibri"/>
                        </a:defRPr>
                      </a:lvl6pPr>
                      <a:lvl7pPr marL="6400709" algn="l" defTabSz="2133570" rtl="0" eaLnBrk="1" latinLnBrk="0" hangingPunct="1">
                        <a:defRPr sz="4200" kern="1200">
                          <a:solidFill>
                            <a:schemeClr val="tx1"/>
                          </a:solidFill>
                          <a:latin typeface="Calibri"/>
                        </a:defRPr>
                      </a:lvl7pPr>
                      <a:lvl8pPr marL="7467493" algn="l" defTabSz="2133570" rtl="0" eaLnBrk="1" latinLnBrk="0" hangingPunct="1">
                        <a:defRPr sz="4200" kern="1200">
                          <a:solidFill>
                            <a:schemeClr val="tx1"/>
                          </a:solidFill>
                          <a:latin typeface="Calibri"/>
                        </a:defRPr>
                      </a:lvl8pPr>
                      <a:lvl9pPr marL="8534278" algn="l" defTabSz="2133570" rtl="0" eaLnBrk="1" latinLnBrk="0" hangingPunct="1">
                        <a:defRPr sz="4200" kern="1200">
                          <a:solidFill>
                            <a:schemeClr val="tx1"/>
                          </a:solidFill>
                          <a:latin typeface="Calibri"/>
                        </a:defRPr>
                      </a:lvl9pPr>
                    </a:lstStyle>
                    <a:p>
                      <a:pPr algn="ctr">
                        <a:lnSpc>
                          <a:spcPct val="100000"/>
                        </a:lnSpc>
                        <a:spcBef>
                          <a:spcPts val="409"/>
                        </a:spcBef>
                      </a:pPr>
                      <a:endParaRPr lang="en-US" sz="3200" dirty="0">
                        <a:latin typeface="Arial "/>
                        <a:cs typeface="Volta Modern Display 55 Rom"/>
                      </a:endParaRPr>
                    </a:p>
                  </a:txBody>
                  <a:tcPr marL="0" marR="0" marT="163588" marB="0">
                    <a:lnL w="6204">
                      <a:noFill/>
                      <a:prstDash val="solid"/>
                    </a:lnL>
                    <a:lnR>
                      <a:noFill/>
                    </a:ln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0003"/>
                  </a:ext>
                </a:extLst>
              </a:tr>
            </a:tbl>
          </a:graphicData>
        </a:graphic>
      </p:graphicFrame>
      <p:sp>
        <p:nvSpPr>
          <p:cNvPr id="20" name="TextBox 19">
            <a:extLst>
              <a:ext uri="{FF2B5EF4-FFF2-40B4-BE49-F238E27FC236}">
                <a16:creationId xmlns:a16="http://schemas.microsoft.com/office/drawing/2014/main" id="{FD5AB3E4-43AA-485A-8281-846591607C03}"/>
              </a:ext>
            </a:extLst>
          </p:cNvPr>
          <p:cNvSpPr txBox="1"/>
          <p:nvPr/>
        </p:nvSpPr>
        <p:spPr>
          <a:xfrm>
            <a:off x="15915292" y="26679884"/>
            <a:ext cx="14058887" cy="7109575"/>
          </a:xfrm>
          <a:prstGeom prst="rect">
            <a:avLst/>
          </a:prstGeom>
          <a:noFill/>
        </p:spPr>
        <p:txBody>
          <a:bodyPr wrap="square" lIns="0" tIns="0" rIns="0" bIns="0" rtlCol="0">
            <a:spAutoFit/>
          </a:bodyPr>
          <a:lstStyle/>
          <a:p>
            <a:pPr>
              <a:spcBef>
                <a:spcPts val="1575"/>
              </a:spcBef>
              <a:spcAft>
                <a:spcPts val="390"/>
              </a:spcAft>
            </a:pPr>
            <a:r>
              <a:rPr lang="en-US" sz="4408" b="1" dirty="0">
                <a:latin typeface="Arial" panose="020B0604020202020204" pitchFamily="34" charset="0"/>
                <a:cs typeface="Arial" panose="020B0604020202020204" pitchFamily="34" charset="0"/>
              </a:rPr>
              <a:t>References - Subhead A: Arial </a:t>
            </a:r>
          </a:p>
          <a:p>
            <a:pPr>
              <a:spcBef>
                <a:spcPts val="1575"/>
              </a:spcBef>
              <a:spcAft>
                <a:spcPts val="390"/>
              </a:spcAft>
            </a:pPr>
            <a:br>
              <a:rPr lang="en-US" sz="3779" b="1" dirty="0">
                <a:latin typeface="Arial" panose="020B0604020202020204" pitchFamily="34" charset="0"/>
                <a:cs typeface="Arial" panose="020B0604020202020204" pitchFamily="34" charset="0"/>
              </a:rPr>
            </a:br>
            <a:r>
              <a:rPr lang="en-US" sz="3779" dirty="0">
                <a:solidFill>
                  <a:prstClr val="black"/>
                </a:solidFill>
                <a:latin typeface="Arial" panose="020B0604020202020204" pitchFamily="34" charset="0"/>
                <a:cs typeface="Arial" panose="020B0604020202020204" pitchFamily="34" charset="0"/>
              </a:rPr>
              <a:t>&lt;Last Name of First Author&gt; &lt;Initials of First Author&gt;, et al. </a:t>
            </a:r>
            <a:br>
              <a:rPr lang="en-US" sz="3779" dirty="0">
                <a:solidFill>
                  <a:prstClr val="black"/>
                </a:solidFill>
                <a:latin typeface="Arial" panose="020B0604020202020204" pitchFamily="34" charset="0"/>
                <a:cs typeface="Arial" panose="020B0604020202020204" pitchFamily="34" charset="0"/>
              </a:rPr>
            </a:br>
            <a:r>
              <a:rPr lang="en-US" sz="3779" i="1" dirty="0">
                <a:solidFill>
                  <a:prstClr val="black"/>
                </a:solidFill>
                <a:latin typeface="Arial" panose="020B0604020202020204" pitchFamily="34" charset="0"/>
                <a:cs typeface="Arial" panose="020B0604020202020204" pitchFamily="34" charset="0"/>
              </a:rPr>
              <a:t>Journal/Conference Short Name</a:t>
            </a:r>
            <a:r>
              <a:rPr lang="en-US" sz="3779" dirty="0">
                <a:solidFill>
                  <a:prstClr val="black"/>
                </a:solidFill>
                <a:latin typeface="Arial" panose="020B0604020202020204" pitchFamily="34" charset="0"/>
                <a:cs typeface="Arial" panose="020B0604020202020204" pitchFamily="34" charset="0"/>
              </a:rPr>
              <a:t>. </a:t>
            </a:r>
            <a:r>
              <a:rPr lang="en-US" sz="3779" dirty="0" err="1">
                <a:solidFill>
                  <a:prstClr val="black"/>
                </a:solidFill>
                <a:latin typeface="Arial" panose="020B0604020202020204" pitchFamily="34" charset="0"/>
                <a:cs typeface="Arial" panose="020B0604020202020204" pitchFamily="34" charset="0"/>
              </a:rPr>
              <a:t>Year;Vol</a:t>
            </a:r>
            <a:r>
              <a:rPr lang="en-US" sz="3779" dirty="0">
                <a:solidFill>
                  <a:prstClr val="black"/>
                </a:solidFill>
                <a:latin typeface="Arial" panose="020B0604020202020204" pitchFamily="34" charset="0"/>
                <a:cs typeface="Arial" panose="020B0604020202020204" pitchFamily="34" charset="0"/>
              </a:rPr>
              <a:t>(Issue):Pg1–Pg2.</a:t>
            </a:r>
          </a:p>
          <a:p>
            <a:pPr marL="149471" indent="-149471">
              <a:spcAft>
                <a:spcPts val="390"/>
              </a:spcAft>
              <a:buFont typeface="+mj-lt"/>
              <a:buAutoNum type="arabicPeriod"/>
            </a:pPr>
            <a:r>
              <a:rPr lang="en-US" sz="3779" dirty="0" err="1">
                <a:solidFill>
                  <a:prstClr val="black"/>
                </a:solidFill>
                <a:latin typeface="Arial" panose="020B0604020202020204" pitchFamily="34" charset="0"/>
                <a:cs typeface="Arial" panose="020B0604020202020204" pitchFamily="34" charset="0"/>
              </a:rPr>
              <a:t>Berum</a:t>
            </a:r>
            <a:r>
              <a:rPr lang="en-US" sz="3779" dirty="0">
                <a:solidFill>
                  <a:prstClr val="black"/>
                </a:solidFill>
                <a:latin typeface="Arial" panose="020B0604020202020204" pitchFamily="34" charset="0"/>
                <a:cs typeface="Arial" panose="020B0604020202020204" pitchFamily="34" charset="0"/>
              </a:rPr>
              <a:t> VE, et al. </a:t>
            </a:r>
            <a:r>
              <a:rPr lang="en-US" sz="3779" i="1" dirty="0" err="1">
                <a:solidFill>
                  <a:prstClr val="black"/>
                </a:solidFill>
                <a:latin typeface="Arial" panose="020B0604020202020204" pitchFamily="34" charset="0"/>
                <a:cs typeface="Arial" panose="020B0604020202020204" pitchFamily="34" charset="0"/>
              </a:rPr>
              <a:t>Inim</a:t>
            </a:r>
            <a:r>
              <a:rPr lang="en-US" sz="3779" i="1" dirty="0">
                <a:solidFill>
                  <a:prstClr val="black"/>
                </a:solidFill>
                <a:latin typeface="Arial" panose="020B0604020202020204" pitchFamily="34" charset="0"/>
                <a:cs typeface="Arial" panose="020B0604020202020204" pitchFamily="34" charset="0"/>
              </a:rPr>
              <a:t> </a:t>
            </a:r>
            <a:r>
              <a:rPr lang="en-US" sz="3779" i="1" dirty="0" err="1">
                <a:solidFill>
                  <a:prstClr val="black"/>
                </a:solidFill>
                <a:latin typeface="Arial" panose="020B0604020202020204" pitchFamily="34" charset="0"/>
                <a:cs typeface="Arial" panose="020B0604020202020204" pitchFamily="34" charset="0"/>
              </a:rPr>
              <a:t>Velesequat</a:t>
            </a:r>
            <a:r>
              <a:rPr lang="en-US" sz="3779" dirty="0">
                <a:solidFill>
                  <a:prstClr val="black"/>
                </a:solidFill>
                <a:latin typeface="Arial" panose="020B0604020202020204" pitchFamily="34" charset="0"/>
                <a:cs typeface="Arial" panose="020B0604020202020204" pitchFamily="34" charset="0"/>
              </a:rPr>
              <a:t>. 2012;29:575–578.</a:t>
            </a:r>
          </a:p>
          <a:p>
            <a:pPr marL="149471" indent="-149471">
              <a:spcAft>
                <a:spcPts val="390"/>
              </a:spcAft>
              <a:buFont typeface="+mj-lt"/>
              <a:buAutoNum type="arabicPeriod"/>
            </a:pPr>
            <a:r>
              <a:rPr lang="en-US" sz="3779" dirty="0" err="1">
                <a:solidFill>
                  <a:prstClr val="black"/>
                </a:solidFill>
                <a:latin typeface="Arial" panose="020B0604020202020204" pitchFamily="34" charset="0"/>
                <a:cs typeface="Arial" panose="020B0604020202020204" pitchFamily="34" charset="0"/>
              </a:rPr>
              <a:t>Haribus</a:t>
            </a:r>
            <a:r>
              <a:rPr lang="en-US" sz="3779" dirty="0">
                <a:solidFill>
                  <a:prstClr val="black"/>
                </a:solidFill>
                <a:latin typeface="Arial" panose="020B0604020202020204" pitchFamily="34" charset="0"/>
                <a:cs typeface="Arial" panose="020B0604020202020204" pitchFamily="34" charset="0"/>
              </a:rPr>
              <a:t> AN, et al. </a:t>
            </a:r>
            <a:r>
              <a:rPr lang="en-US" sz="3779" i="1" dirty="0" err="1">
                <a:solidFill>
                  <a:prstClr val="black"/>
                </a:solidFill>
                <a:latin typeface="Arial" panose="020B0604020202020204" pitchFamily="34" charset="0"/>
                <a:cs typeface="Arial" panose="020B0604020202020204" pitchFamily="34" charset="0"/>
              </a:rPr>
              <a:t>Inim</a:t>
            </a:r>
            <a:r>
              <a:rPr lang="en-US" sz="3779" i="1" dirty="0">
                <a:solidFill>
                  <a:prstClr val="black"/>
                </a:solidFill>
                <a:latin typeface="Arial" panose="020B0604020202020204" pitchFamily="34" charset="0"/>
                <a:cs typeface="Arial" panose="020B0604020202020204" pitchFamily="34" charset="0"/>
              </a:rPr>
              <a:t> </a:t>
            </a:r>
            <a:r>
              <a:rPr lang="en-US" sz="3779" i="1" dirty="0" err="1">
                <a:solidFill>
                  <a:prstClr val="black"/>
                </a:solidFill>
                <a:latin typeface="Arial" panose="020B0604020202020204" pitchFamily="34" charset="0"/>
                <a:cs typeface="Arial" panose="020B0604020202020204" pitchFamily="34" charset="0"/>
              </a:rPr>
              <a:t>Velesequat</a:t>
            </a:r>
            <a:r>
              <a:rPr lang="en-US" sz="3779" dirty="0">
                <a:solidFill>
                  <a:prstClr val="black"/>
                </a:solidFill>
                <a:latin typeface="Arial" panose="020B0604020202020204" pitchFamily="34" charset="0"/>
                <a:cs typeface="Arial" panose="020B0604020202020204" pitchFamily="34" charset="0"/>
              </a:rPr>
              <a:t>. 2011;28:3078–3084.</a:t>
            </a:r>
          </a:p>
          <a:p>
            <a:pPr marL="149471" indent="-149471">
              <a:spcAft>
                <a:spcPts val="390"/>
              </a:spcAft>
              <a:buFont typeface="+mj-lt"/>
              <a:buAutoNum type="arabicPeriod"/>
            </a:pPr>
            <a:r>
              <a:rPr lang="en-US" sz="3779" dirty="0" err="1">
                <a:solidFill>
                  <a:prstClr val="black"/>
                </a:solidFill>
                <a:latin typeface="Arial" panose="020B0604020202020204" pitchFamily="34" charset="0"/>
                <a:cs typeface="Arial" panose="020B0604020202020204" pitchFamily="34" charset="0"/>
              </a:rPr>
              <a:t>Consed</a:t>
            </a:r>
            <a:r>
              <a:rPr lang="en-US" sz="3779" dirty="0">
                <a:solidFill>
                  <a:prstClr val="black"/>
                </a:solidFill>
                <a:latin typeface="Arial" panose="020B0604020202020204" pitchFamily="34" charset="0"/>
                <a:cs typeface="Arial" panose="020B0604020202020204" pitchFamily="34" charset="0"/>
              </a:rPr>
              <a:t> MA, et al. </a:t>
            </a:r>
            <a:r>
              <a:rPr lang="en-US" sz="3779" i="1" dirty="0" err="1">
                <a:solidFill>
                  <a:prstClr val="black"/>
                </a:solidFill>
                <a:latin typeface="Arial" panose="020B0604020202020204" pitchFamily="34" charset="0"/>
                <a:cs typeface="Arial" panose="020B0604020202020204" pitchFamily="34" charset="0"/>
              </a:rPr>
              <a:t>Inim</a:t>
            </a:r>
            <a:r>
              <a:rPr lang="en-US" sz="3779" i="1" dirty="0">
                <a:solidFill>
                  <a:prstClr val="black"/>
                </a:solidFill>
                <a:latin typeface="Arial" panose="020B0604020202020204" pitchFamily="34" charset="0"/>
                <a:cs typeface="Arial" panose="020B0604020202020204" pitchFamily="34" charset="0"/>
              </a:rPr>
              <a:t> </a:t>
            </a:r>
            <a:r>
              <a:rPr lang="en-US" sz="3779" i="1" dirty="0" err="1">
                <a:solidFill>
                  <a:prstClr val="black"/>
                </a:solidFill>
                <a:latin typeface="Arial" panose="020B0604020202020204" pitchFamily="34" charset="0"/>
                <a:cs typeface="Arial" panose="020B0604020202020204" pitchFamily="34" charset="0"/>
              </a:rPr>
              <a:t>Velesequat</a:t>
            </a:r>
            <a:r>
              <a:rPr lang="en-US" sz="3779" dirty="0">
                <a:solidFill>
                  <a:prstClr val="black"/>
                </a:solidFill>
                <a:latin typeface="Arial" panose="020B0604020202020204" pitchFamily="34" charset="0"/>
                <a:cs typeface="Arial" panose="020B0604020202020204" pitchFamily="34" charset="0"/>
              </a:rPr>
              <a:t>. 2012;18:75–79.</a:t>
            </a:r>
          </a:p>
          <a:p>
            <a:pPr marL="149471" indent="-149471">
              <a:spcAft>
                <a:spcPts val="390"/>
              </a:spcAft>
              <a:buFont typeface="+mj-lt"/>
              <a:buAutoNum type="arabicPeriod"/>
            </a:pPr>
            <a:r>
              <a:rPr lang="en-US" sz="3779" dirty="0" err="1">
                <a:solidFill>
                  <a:prstClr val="black"/>
                </a:solidFill>
                <a:latin typeface="Arial" panose="020B0604020202020204" pitchFamily="34" charset="0"/>
                <a:cs typeface="Arial" panose="020B0604020202020204" pitchFamily="34" charset="0"/>
              </a:rPr>
              <a:t>Repuda</a:t>
            </a:r>
            <a:r>
              <a:rPr lang="en-US" sz="3779" dirty="0">
                <a:solidFill>
                  <a:prstClr val="black"/>
                </a:solidFill>
                <a:latin typeface="Arial" panose="020B0604020202020204" pitchFamily="34" charset="0"/>
                <a:cs typeface="Arial" panose="020B0604020202020204" pitchFamily="34" charset="0"/>
              </a:rPr>
              <a:t> VO, et al. </a:t>
            </a:r>
            <a:r>
              <a:rPr lang="en-US" sz="3779" i="1" dirty="0" err="1">
                <a:solidFill>
                  <a:prstClr val="black"/>
                </a:solidFill>
                <a:latin typeface="Arial" panose="020B0604020202020204" pitchFamily="34" charset="0"/>
                <a:cs typeface="Arial" panose="020B0604020202020204" pitchFamily="34" charset="0"/>
              </a:rPr>
              <a:t>Inim</a:t>
            </a:r>
            <a:r>
              <a:rPr lang="en-US" sz="3779" i="1" dirty="0">
                <a:solidFill>
                  <a:prstClr val="black"/>
                </a:solidFill>
                <a:latin typeface="Arial" panose="020B0604020202020204" pitchFamily="34" charset="0"/>
                <a:cs typeface="Arial" panose="020B0604020202020204" pitchFamily="34" charset="0"/>
              </a:rPr>
              <a:t> </a:t>
            </a:r>
            <a:r>
              <a:rPr lang="en-US" sz="3779" i="1" dirty="0" err="1">
                <a:solidFill>
                  <a:prstClr val="black"/>
                </a:solidFill>
                <a:latin typeface="Arial" panose="020B0604020202020204" pitchFamily="34" charset="0"/>
                <a:cs typeface="Arial" panose="020B0604020202020204" pitchFamily="34" charset="0"/>
              </a:rPr>
              <a:t>Velesequat</a:t>
            </a:r>
            <a:r>
              <a:rPr lang="en-US" sz="3779" dirty="0">
                <a:solidFill>
                  <a:prstClr val="black"/>
                </a:solidFill>
                <a:latin typeface="Arial" panose="020B0604020202020204" pitchFamily="34" charset="0"/>
                <a:cs typeface="Arial" panose="020B0604020202020204" pitchFamily="34" charset="0"/>
              </a:rPr>
              <a:t>. 2012;13:25–27.</a:t>
            </a:r>
          </a:p>
          <a:p>
            <a:pPr marL="149471" indent="-149471">
              <a:spcAft>
                <a:spcPts val="390"/>
              </a:spcAft>
              <a:buFont typeface="+mj-lt"/>
              <a:buAutoNum type="arabicPeriod"/>
            </a:pPr>
            <a:r>
              <a:rPr lang="en-US" sz="3779" dirty="0" err="1">
                <a:solidFill>
                  <a:prstClr val="black"/>
                </a:solidFill>
                <a:latin typeface="Arial" panose="020B0604020202020204" pitchFamily="34" charset="0"/>
                <a:cs typeface="Arial" panose="020B0604020202020204" pitchFamily="34" charset="0"/>
              </a:rPr>
              <a:t>Haribus</a:t>
            </a:r>
            <a:r>
              <a:rPr lang="en-US" sz="3779" dirty="0">
                <a:solidFill>
                  <a:prstClr val="black"/>
                </a:solidFill>
                <a:latin typeface="Arial" panose="020B0604020202020204" pitchFamily="34" charset="0"/>
                <a:cs typeface="Arial" panose="020B0604020202020204" pitchFamily="34" charset="0"/>
              </a:rPr>
              <a:t> AN, et al. </a:t>
            </a:r>
            <a:r>
              <a:rPr lang="en-US" sz="3779" i="1" dirty="0" err="1">
                <a:solidFill>
                  <a:prstClr val="black"/>
                </a:solidFill>
                <a:latin typeface="Arial" panose="020B0604020202020204" pitchFamily="34" charset="0"/>
                <a:cs typeface="Arial" panose="020B0604020202020204" pitchFamily="34" charset="0"/>
              </a:rPr>
              <a:t>Inim</a:t>
            </a:r>
            <a:r>
              <a:rPr lang="en-US" sz="3779" i="1" dirty="0">
                <a:solidFill>
                  <a:prstClr val="black"/>
                </a:solidFill>
                <a:latin typeface="Arial" panose="020B0604020202020204" pitchFamily="34" charset="0"/>
                <a:cs typeface="Arial" panose="020B0604020202020204" pitchFamily="34" charset="0"/>
              </a:rPr>
              <a:t> </a:t>
            </a:r>
            <a:r>
              <a:rPr lang="en-US" sz="3779" i="1" dirty="0" err="1">
                <a:solidFill>
                  <a:prstClr val="black"/>
                </a:solidFill>
                <a:latin typeface="Arial" panose="020B0604020202020204" pitchFamily="34" charset="0"/>
                <a:cs typeface="Arial" panose="020B0604020202020204" pitchFamily="34" charset="0"/>
              </a:rPr>
              <a:t>Velesequat</a:t>
            </a:r>
            <a:r>
              <a:rPr lang="en-US" sz="3779" dirty="0">
                <a:solidFill>
                  <a:prstClr val="black"/>
                </a:solidFill>
                <a:latin typeface="Arial" panose="020B0604020202020204" pitchFamily="34" charset="0"/>
                <a:cs typeface="Arial" panose="020B0604020202020204" pitchFamily="34" charset="0"/>
              </a:rPr>
              <a:t>. 2011;28:3078–3084.</a:t>
            </a:r>
          </a:p>
          <a:p>
            <a:pPr marL="149471" indent="-149471">
              <a:spcAft>
                <a:spcPts val="390"/>
              </a:spcAft>
              <a:buFont typeface="+mj-lt"/>
              <a:buAutoNum type="arabicPeriod"/>
            </a:pPr>
            <a:r>
              <a:rPr lang="en-US" sz="3779" dirty="0" err="1">
                <a:solidFill>
                  <a:prstClr val="black"/>
                </a:solidFill>
                <a:latin typeface="Arial" panose="020B0604020202020204" pitchFamily="34" charset="0"/>
                <a:cs typeface="Arial" panose="020B0604020202020204" pitchFamily="34" charset="0"/>
              </a:rPr>
              <a:t>Consed</a:t>
            </a:r>
            <a:r>
              <a:rPr lang="en-US" sz="3779" dirty="0">
                <a:solidFill>
                  <a:prstClr val="black"/>
                </a:solidFill>
                <a:latin typeface="Arial" panose="020B0604020202020204" pitchFamily="34" charset="0"/>
                <a:cs typeface="Arial" panose="020B0604020202020204" pitchFamily="34" charset="0"/>
              </a:rPr>
              <a:t> MA, et al. </a:t>
            </a:r>
            <a:r>
              <a:rPr lang="en-US" sz="3779" i="1" dirty="0" err="1">
                <a:solidFill>
                  <a:prstClr val="black"/>
                </a:solidFill>
                <a:latin typeface="Arial" panose="020B0604020202020204" pitchFamily="34" charset="0"/>
                <a:cs typeface="Arial" panose="020B0604020202020204" pitchFamily="34" charset="0"/>
              </a:rPr>
              <a:t>Inim</a:t>
            </a:r>
            <a:r>
              <a:rPr lang="en-US" sz="3779" i="1" dirty="0">
                <a:solidFill>
                  <a:prstClr val="black"/>
                </a:solidFill>
                <a:latin typeface="Arial" panose="020B0604020202020204" pitchFamily="34" charset="0"/>
                <a:cs typeface="Arial" panose="020B0604020202020204" pitchFamily="34" charset="0"/>
              </a:rPr>
              <a:t> </a:t>
            </a:r>
            <a:r>
              <a:rPr lang="en-US" sz="3779" i="1" dirty="0" err="1">
                <a:solidFill>
                  <a:prstClr val="black"/>
                </a:solidFill>
                <a:latin typeface="Arial" panose="020B0604020202020204" pitchFamily="34" charset="0"/>
                <a:cs typeface="Arial" panose="020B0604020202020204" pitchFamily="34" charset="0"/>
              </a:rPr>
              <a:t>Velesequat</a:t>
            </a:r>
            <a:r>
              <a:rPr lang="en-US" sz="3779" dirty="0">
                <a:solidFill>
                  <a:prstClr val="black"/>
                </a:solidFill>
                <a:latin typeface="Arial" panose="020B0604020202020204" pitchFamily="34" charset="0"/>
                <a:cs typeface="Arial" panose="020B0604020202020204" pitchFamily="34" charset="0"/>
              </a:rPr>
              <a:t>. 2012;18:75–79.</a:t>
            </a:r>
          </a:p>
          <a:p>
            <a:pPr marL="149471" indent="-149471">
              <a:spcAft>
                <a:spcPts val="390"/>
              </a:spcAft>
              <a:buFont typeface="+mj-lt"/>
              <a:buAutoNum type="arabicPeriod"/>
            </a:pPr>
            <a:r>
              <a:rPr lang="en-US" sz="3779" dirty="0" err="1">
                <a:solidFill>
                  <a:prstClr val="black"/>
                </a:solidFill>
                <a:latin typeface="Arial" panose="020B0604020202020204" pitchFamily="34" charset="0"/>
                <a:cs typeface="Arial" panose="020B0604020202020204" pitchFamily="34" charset="0"/>
              </a:rPr>
              <a:t>Repuda</a:t>
            </a:r>
            <a:r>
              <a:rPr lang="en-US" sz="3779" dirty="0">
                <a:solidFill>
                  <a:prstClr val="black"/>
                </a:solidFill>
                <a:latin typeface="Arial" panose="020B0604020202020204" pitchFamily="34" charset="0"/>
                <a:cs typeface="Arial" panose="020B0604020202020204" pitchFamily="34" charset="0"/>
              </a:rPr>
              <a:t> VO, et al. </a:t>
            </a:r>
            <a:r>
              <a:rPr lang="en-US" sz="3779" i="1" dirty="0" err="1">
                <a:solidFill>
                  <a:prstClr val="black"/>
                </a:solidFill>
                <a:latin typeface="Arial" panose="020B0604020202020204" pitchFamily="34" charset="0"/>
                <a:cs typeface="Arial" panose="020B0604020202020204" pitchFamily="34" charset="0"/>
              </a:rPr>
              <a:t>Inim</a:t>
            </a:r>
            <a:r>
              <a:rPr lang="en-US" sz="3779" i="1" dirty="0">
                <a:solidFill>
                  <a:prstClr val="black"/>
                </a:solidFill>
                <a:latin typeface="Arial" panose="020B0604020202020204" pitchFamily="34" charset="0"/>
                <a:cs typeface="Arial" panose="020B0604020202020204" pitchFamily="34" charset="0"/>
              </a:rPr>
              <a:t> </a:t>
            </a:r>
            <a:r>
              <a:rPr lang="en-US" sz="3779" i="1" dirty="0" err="1">
                <a:solidFill>
                  <a:prstClr val="black"/>
                </a:solidFill>
                <a:latin typeface="Arial" panose="020B0604020202020204" pitchFamily="34" charset="0"/>
                <a:cs typeface="Arial" panose="020B0604020202020204" pitchFamily="34" charset="0"/>
              </a:rPr>
              <a:t>Velesequat</a:t>
            </a:r>
            <a:r>
              <a:rPr lang="en-US" sz="3779" dirty="0">
                <a:solidFill>
                  <a:prstClr val="black"/>
                </a:solidFill>
                <a:latin typeface="Arial" panose="020B0604020202020204" pitchFamily="34" charset="0"/>
                <a:cs typeface="Arial" panose="020B0604020202020204" pitchFamily="34" charset="0"/>
              </a:rPr>
              <a:t>. 2012;13:25–27.</a:t>
            </a:r>
          </a:p>
        </p:txBody>
      </p:sp>
      <p:sp>
        <p:nvSpPr>
          <p:cNvPr id="5" name="TextBox 4">
            <a:extLst>
              <a:ext uri="{FF2B5EF4-FFF2-40B4-BE49-F238E27FC236}">
                <a16:creationId xmlns:a16="http://schemas.microsoft.com/office/drawing/2014/main" id="{D6EDC069-164E-44A3-AA9A-DA8AE1DF63F0}"/>
              </a:ext>
            </a:extLst>
          </p:cNvPr>
          <p:cNvSpPr txBox="1"/>
          <p:nvPr/>
        </p:nvSpPr>
        <p:spPr>
          <a:xfrm>
            <a:off x="1086409" y="2613310"/>
            <a:ext cx="23967306" cy="2105947"/>
          </a:xfrm>
          <a:prstGeom prst="rect">
            <a:avLst/>
          </a:prstGeom>
          <a:noFill/>
        </p:spPr>
        <p:txBody>
          <a:bodyPr wrap="square" lIns="0" tIns="44824" rIns="89650" bIns="44824" rtlCol="0">
            <a:spAutoFit/>
          </a:bodyPr>
          <a:lstStyle/>
          <a:p>
            <a:pPr>
              <a:spcAft>
                <a:spcPts val="588"/>
              </a:spcAft>
            </a:pPr>
            <a:r>
              <a:rPr lang="en-US" sz="3149" b="1" dirty="0">
                <a:latin typeface="Arial" panose="020B0604020202020204" pitchFamily="34" charset="0"/>
                <a:cs typeface="Arial" panose="020B0604020202020204" pitchFamily="34" charset="0"/>
              </a:rPr>
              <a:t>Author(s): Arial Bold, Paragraph spacing 6 after Lorem Ipsum,</a:t>
            </a:r>
            <a:r>
              <a:rPr lang="en-US" sz="3149" b="1" baseline="30000" dirty="0">
                <a:latin typeface="Arial" panose="020B0604020202020204" pitchFamily="34" charset="0"/>
                <a:cs typeface="Arial" panose="020B0604020202020204" pitchFamily="34" charset="0"/>
              </a:rPr>
              <a:t>1</a:t>
            </a:r>
            <a:r>
              <a:rPr lang="en-US" sz="3149" b="1" dirty="0">
                <a:latin typeface="Arial" panose="020B0604020202020204" pitchFamily="34" charset="0"/>
                <a:cs typeface="Arial" panose="020B0604020202020204" pitchFamily="34" charset="0"/>
              </a:rPr>
              <a:t> </a:t>
            </a:r>
            <a:r>
              <a:rPr lang="en-US" sz="3149" b="1" dirty="0" err="1">
                <a:latin typeface="Arial" panose="020B0604020202020204" pitchFamily="34" charset="0"/>
                <a:cs typeface="Arial" panose="020B0604020202020204" pitchFamily="34" charset="0"/>
              </a:rPr>
              <a:t>Eu</a:t>
            </a:r>
            <a:r>
              <a:rPr lang="en-US" sz="3149" b="1" dirty="0">
                <a:latin typeface="Arial" panose="020B0604020202020204" pitchFamily="34" charset="0"/>
                <a:cs typeface="Arial" panose="020B0604020202020204" pitchFamily="34" charset="0"/>
              </a:rPr>
              <a:t> Curabitur,</a:t>
            </a:r>
            <a:r>
              <a:rPr lang="en-US" sz="3149" b="1" baseline="30000" dirty="0">
                <a:latin typeface="Arial" panose="020B0604020202020204" pitchFamily="34" charset="0"/>
                <a:cs typeface="Arial" panose="020B0604020202020204" pitchFamily="34" charset="0"/>
              </a:rPr>
              <a:t>2</a:t>
            </a:r>
            <a:r>
              <a:rPr lang="en-US" sz="3149" b="1" dirty="0">
                <a:latin typeface="Arial" panose="020B0604020202020204" pitchFamily="34" charset="0"/>
                <a:cs typeface="Arial" panose="020B0604020202020204" pitchFamily="34" charset="0"/>
              </a:rPr>
              <a:t> Dolor Sitamet,</a:t>
            </a:r>
            <a:r>
              <a:rPr lang="en-US" sz="3149" b="1" baseline="30000" dirty="0">
                <a:latin typeface="Arial" panose="020B0604020202020204" pitchFamily="34" charset="0"/>
                <a:cs typeface="Arial" panose="020B0604020202020204" pitchFamily="34" charset="0"/>
              </a:rPr>
              <a:t>3</a:t>
            </a:r>
            <a:r>
              <a:rPr lang="en-US" sz="3149" b="1" dirty="0">
                <a:latin typeface="Arial" panose="020B0604020202020204" pitchFamily="34" charset="0"/>
                <a:cs typeface="Arial" panose="020B0604020202020204" pitchFamily="34" charset="0"/>
              </a:rPr>
              <a:t> Dolor Sitamet,</a:t>
            </a:r>
            <a:r>
              <a:rPr lang="en-US" sz="3149" b="1" baseline="30000" dirty="0">
                <a:latin typeface="Arial" panose="020B0604020202020204" pitchFamily="34" charset="0"/>
                <a:cs typeface="Arial" panose="020B0604020202020204" pitchFamily="34" charset="0"/>
              </a:rPr>
              <a:t>4</a:t>
            </a:r>
            <a:r>
              <a:rPr lang="en-US" sz="3149" b="1" dirty="0">
                <a:latin typeface="Arial" panose="020B0604020202020204" pitchFamily="34" charset="0"/>
                <a:cs typeface="Arial" panose="020B0604020202020204" pitchFamily="34" charset="0"/>
              </a:rPr>
              <a:t> </a:t>
            </a:r>
            <a:br>
              <a:rPr lang="en-US" sz="3149" b="1" dirty="0">
                <a:latin typeface="Arial" panose="020B0604020202020204" pitchFamily="34" charset="0"/>
                <a:cs typeface="Arial" panose="020B0604020202020204" pitchFamily="34" charset="0"/>
              </a:rPr>
            </a:br>
            <a:r>
              <a:rPr lang="en-US" sz="3149" b="1" dirty="0" err="1">
                <a:latin typeface="Arial" panose="020B0604020202020204" pitchFamily="34" charset="0"/>
                <a:cs typeface="Arial" panose="020B0604020202020204" pitchFamily="34" charset="0"/>
              </a:rPr>
              <a:t>Ut</a:t>
            </a:r>
            <a:r>
              <a:rPr lang="en-US" sz="3149" b="1" dirty="0">
                <a:latin typeface="Arial" panose="020B0604020202020204" pitchFamily="34" charset="0"/>
                <a:cs typeface="Arial" panose="020B0604020202020204" pitchFamily="34" charset="0"/>
              </a:rPr>
              <a:t> sodales,</a:t>
            </a:r>
            <a:r>
              <a:rPr lang="en-US" sz="3149" b="1" baseline="30000" dirty="0">
                <a:latin typeface="Arial" panose="020B0604020202020204" pitchFamily="34" charset="0"/>
                <a:cs typeface="Arial" panose="020B0604020202020204" pitchFamily="34" charset="0"/>
              </a:rPr>
              <a:t>5</a:t>
            </a:r>
            <a:r>
              <a:rPr lang="en-US" sz="3149" b="1" dirty="0">
                <a:latin typeface="Arial" panose="020B0604020202020204" pitchFamily="34" charset="0"/>
                <a:cs typeface="Arial" panose="020B0604020202020204" pitchFamily="34" charset="0"/>
              </a:rPr>
              <a:t> </a:t>
            </a:r>
            <a:r>
              <a:rPr lang="en-US" sz="3149" b="1" dirty="0" err="1">
                <a:latin typeface="Arial" panose="020B0604020202020204" pitchFamily="34" charset="0"/>
                <a:cs typeface="Arial" panose="020B0604020202020204" pitchFamily="34" charset="0"/>
              </a:rPr>
              <a:t>Auctor</a:t>
            </a:r>
            <a:r>
              <a:rPr lang="en-US" sz="3149" b="1" dirty="0">
                <a:latin typeface="Arial" panose="020B0604020202020204" pitchFamily="34" charset="0"/>
                <a:cs typeface="Arial" panose="020B0604020202020204" pitchFamily="34" charset="0"/>
              </a:rPr>
              <a:t> Vehicula,</a:t>
            </a:r>
            <a:r>
              <a:rPr lang="en-US" sz="3149" b="1" baseline="30000" dirty="0">
                <a:latin typeface="Arial" panose="020B0604020202020204" pitchFamily="34" charset="0"/>
                <a:cs typeface="Arial" panose="020B0604020202020204" pitchFamily="34" charset="0"/>
              </a:rPr>
              <a:t>6</a:t>
            </a:r>
            <a:r>
              <a:rPr lang="en-US" sz="3149" b="1" dirty="0">
                <a:latin typeface="Arial" panose="020B0604020202020204" pitchFamily="34" charset="0"/>
                <a:cs typeface="Arial" panose="020B0604020202020204" pitchFamily="34" charset="0"/>
              </a:rPr>
              <a:t> </a:t>
            </a:r>
            <a:r>
              <a:rPr lang="en-US" sz="3149" b="1" dirty="0" err="1">
                <a:latin typeface="Arial" panose="020B0604020202020204" pitchFamily="34" charset="0"/>
                <a:cs typeface="Arial" panose="020B0604020202020204" pitchFamily="34" charset="0"/>
              </a:rPr>
              <a:t>Etiam</a:t>
            </a:r>
            <a:r>
              <a:rPr lang="en-US" sz="3149" b="1" dirty="0">
                <a:latin typeface="Arial" panose="020B0604020202020204" pitchFamily="34" charset="0"/>
                <a:cs typeface="Arial" panose="020B0604020202020204" pitchFamily="34" charset="0"/>
              </a:rPr>
              <a:t> Consect</a:t>
            </a:r>
            <a:r>
              <a:rPr lang="en-US" sz="3149" b="1" baseline="30000" dirty="0">
                <a:latin typeface="Arial" panose="020B0604020202020204" pitchFamily="34" charset="0"/>
                <a:cs typeface="Arial" panose="020B0604020202020204" pitchFamily="34" charset="0"/>
              </a:rPr>
              <a:t>7</a:t>
            </a:r>
          </a:p>
          <a:p>
            <a:pPr>
              <a:spcAft>
                <a:spcPts val="95"/>
              </a:spcAft>
            </a:pPr>
            <a:r>
              <a:rPr lang="en-US" sz="3149" b="1" dirty="0">
                <a:latin typeface="Arial" panose="020B0604020202020204" pitchFamily="34" charset="0"/>
                <a:cs typeface="Arial" panose="020B0604020202020204" pitchFamily="34" charset="0"/>
              </a:rPr>
              <a:t>Affiliations: Arial Bold  - </a:t>
            </a:r>
            <a:r>
              <a:rPr lang="en-US" sz="3149" b="1" baseline="30000" dirty="0">
                <a:latin typeface="Arial" panose="020B0604020202020204" pitchFamily="34" charset="0"/>
                <a:cs typeface="Arial" panose="020B0604020202020204" pitchFamily="34" charset="0"/>
              </a:rPr>
              <a:t>1</a:t>
            </a:r>
            <a:r>
              <a:rPr lang="en-US" sz="3149" b="1" dirty="0">
                <a:latin typeface="Arial" panose="020B0604020202020204" pitchFamily="34" charset="0"/>
                <a:cs typeface="Arial" panose="020B0604020202020204" pitchFamily="34" charset="0"/>
              </a:rPr>
              <a:t>University, City, Country; </a:t>
            </a:r>
            <a:r>
              <a:rPr lang="en-US" sz="3149" b="1" baseline="30000" dirty="0">
                <a:latin typeface="Arial" panose="020B0604020202020204" pitchFamily="34" charset="0"/>
                <a:cs typeface="Arial" panose="020B0604020202020204" pitchFamily="34" charset="0"/>
              </a:rPr>
              <a:t>2</a:t>
            </a:r>
            <a:r>
              <a:rPr lang="en-US" sz="3149" b="1" dirty="0">
                <a:latin typeface="Arial" panose="020B0604020202020204" pitchFamily="34" charset="0"/>
                <a:cs typeface="Arial" panose="020B0604020202020204" pitchFamily="34" charset="0"/>
              </a:rPr>
              <a:t>Hospital, City, Country; </a:t>
            </a:r>
            <a:r>
              <a:rPr lang="en-US" sz="3149" b="1" baseline="30000" dirty="0">
                <a:latin typeface="Arial" panose="020B0604020202020204" pitchFamily="34" charset="0"/>
                <a:cs typeface="Arial" panose="020B0604020202020204" pitchFamily="34" charset="0"/>
              </a:rPr>
              <a:t>3</a:t>
            </a:r>
            <a:r>
              <a:rPr lang="en-US" sz="3149" b="1" dirty="0">
                <a:latin typeface="Arial" panose="020B0604020202020204" pitchFamily="34" charset="0"/>
                <a:cs typeface="Arial" panose="020B0604020202020204" pitchFamily="34" charset="0"/>
              </a:rPr>
              <a:t>University, City, Country; </a:t>
            </a:r>
            <a:r>
              <a:rPr lang="en-US" sz="3149" b="1" baseline="30000" dirty="0">
                <a:latin typeface="Arial" panose="020B0604020202020204" pitchFamily="34" charset="0"/>
                <a:cs typeface="Arial" panose="020B0604020202020204" pitchFamily="34" charset="0"/>
              </a:rPr>
              <a:t>4</a:t>
            </a:r>
            <a:r>
              <a:rPr lang="en-US" sz="3149" b="1" dirty="0">
                <a:latin typeface="Arial" panose="020B0604020202020204" pitchFamily="34" charset="0"/>
                <a:cs typeface="Arial" panose="020B0604020202020204" pitchFamily="34" charset="0"/>
              </a:rPr>
              <a:t>Hospital, City, Country; </a:t>
            </a:r>
            <a:r>
              <a:rPr lang="en-US" sz="3149" b="1" baseline="30000" dirty="0">
                <a:latin typeface="Arial" panose="020B0604020202020204" pitchFamily="34" charset="0"/>
                <a:cs typeface="Arial" panose="020B0604020202020204" pitchFamily="34" charset="0"/>
              </a:rPr>
              <a:t>5</a:t>
            </a:r>
            <a:r>
              <a:rPr lang="en-US" sz="3149" b="1" dirty="0">
                <a:latin typeface="Arial" panose="020B0604020202020204" pitchFamily="34" charset="0"/>
                <a:cs typeface="Arial" panose="020B0604020202020204" pitchFamily="34" charset="0"/>
              </a:rPr>
              <a:t>University, City, Country; </a:t>
            </a:r>
            <a:r>
              <a:rPr lang="en-US" sz="3149" b="1" baseline="30000" dirty="0">
                <a:latin typeface="Arial" panose="020B0604020202020204" pitchFamily="34" charset="0"/>
                <a:cs typeface="Arial" panose="020B0604020202020204" pitchFamily="34" charset="0"/>
              </a:rPr>
              <a:t>6</a:t>
            </a:r>
            <a:r>
              <a:rPr lang="en-US" sz="3149" b="1" dirty="0">
                <a:latin typeface="Arial" panose="020B0604020202020204" pitchFamily="34" charset="0"/>
                <a:cs typeface="Arial" panose="020B0604020202020204" pitchFamily="34" charset="0"/>
              </a:rPr>
              <a:t>Hospital, City, Country; </a:t>
            </a:r>
            <a:r>
              <a:rPr lang="en-US" sz="3149" b="1" baseline="30000" dirty="0">
                <a:latin typeface="Arial" panose="020B0604020202020204" pitchFamily="34" charset="0"/>
                <a:cs typeface="Arial" panose="020B0604020202020204" pitchFamily="34" charset="0"/>
              </a:rPr>
              <a:t>7</a:t>
            </a:r>
            <a:r>
              <a:rPr lang="en-US" sz="3149" b="1" dirty="0">
                <a:latin typeface="Arial" panose="020B0604020202020204" pitchFamily="34" charset="0"/>
                <a:cs typeface="Arial" panose="020B0604020202020204" pitchFamily="34" charset="0"/>
              </a:rPr>
              <a:t>University, City, Country</a:t>
            </a:r>
          </a:p>
        </p:txBody>
      </p:sp>
      <p:sp>
        <p:nvSpPr>
          <p:cNvPr id="15" name="Rectangle 14">
            <a:extLst>
              <a:ext uri="{FF2B5EF4-FFF2-40B4-BE49-F238E27FC236}">
                <a16:creationId xmlns:a16="http://schemas.microsoft.com/office/drawing/2014/main" id="{99541BB9-C1EE-4242-93FD-F15548711FD1}"/>
              </a:ext>
            </a:extLst>
          </p:cNvPr>
          <p:cNvSpPr/>
          <p:nvPr/>
        </p:nvSpPr>
        <p:spPr>
          <a:xfrm>
            <a:off x="15915290" y="13923529"/>
            <a:ext cx="13600292" cy="11960792"/>
          </a:xfrm>
          <a:prstGeom prst="rect">
            <a:avLst/>
          </a:prstGeom>
          <a:solidFill>
            <a:srgbClr val="CCCCFF"/>
          </a:solidFill>
          <a:ln>
            <a:noFill/>
          </a:ln>
        </p:spPr>
        <p:style>
          <a:lnRef idx="2">
            <a:schemeClr val="accent1">
              <a:shade val="50000"/>
            </a:schemeClr>
          </a:lnRef>
          <a:fillRef idx="1">
            <a:schemeClr val="accent1"/>
          </a:fillRef>
          <a:effectRef idx="0">
            <a:schemeClr val="accent1"/>
          </a:effectRef>
          <a:fontRef idx="minor">
            <a:schemeClr val="lt1"/>
          </a:fontRef>
        </p:style>
        <p:txBody>
          <a:bodyPr lIns="179329" tIns="0" rIns="179329" bIns="0" rtlCol="0" anchor="ctr"/>
          <a:lstStyle/>
          <a:p>
            <a:pPr>
              <a:spcAft>
                <a:spcPts val="1175"/>
              </a:spcAft>
            </a:pPr>
            <a:r>
              <a:rPr lang="en-US" sz="4408" b="1" dirty="0">
                <a:solidFill>
                  <a:sysClr val="windowText" lastClr="000000"/>
                </a:solidFill>
                <a:latin typeface="Arial" panose="020B0604020202020204" pitchFamily="34" charset="0"/>
                <a:cs typeface="Arial" panose="020B0604020202020204" pitchFamily="34" charset="0"/>
              </a:rPr>
              <a:t>Conclusions</a:t>
            </a:r>
          </a:p>
          <a:p>
            <a:pPr>
              <a:spcAft>
                <a:spcPts val="1175"/>
              </a:spcAft>
            </a:pPr>
            <a:endParaRPr lang="en-US" sz="4408" b="1" dirty="0">
              <a:solidFill>
                <a:sysClr val="windowText" lastClr="000000"/>
              </a:solidFill>
              <a:latin typeface="Arial" panose="020B0604020202020204" pitchFamily="34" charset="0"/>
              <a:cs typeface="Arial" panose="020B0604020202020204" pitchFamily="34" charset="0"/>
            </a:endParaRPr>
          </a:p>
          <a:p>
            <a:pPr marL="164982" indent="-164982">
              <a:spcAft>
                <a:spcPts val="588"/>
              </a:spcAft>
              <a:buFont typeface="Arial" panose="020B0604020202020204" pitchFamily="34" charset="0"/>
              <a:buChar char="•"/>
            </a:pPr>
            <a:r>
              <a:rPr lang="en-US" sz="3779" dirty="0">
                <a:solidFill>
                  <a:sysClr val="windowText" lastClr="000000"/>
                </a:solidFill>
                <a:latin typeface="Arial" panose="020B0604020202020204" pitchFamily="34" charset="0"/>
                <a:cs typeface="Arial" panose="020B0604020202020204" pitchFamily="34" charset="0"/>
              </a:rPr>
              <a:t>1st Level Bullet item - </a:t>
            </a:r>
            <a:r>
              <a:rPr lang="en-US" sz="3779" dirty="0" err="1">
                <a:solidFill>
                  <a:sysClr val="windowText" lastClr="000000"/>
                </a:solidFill>
                <a:latin typeface="Arial" panose="020B0604020202020204" pitchFamily="34" charset="0"/>
                <a:cs typeface="Arial" panose="020B0604020202020204" pitchFamily="34" charset="0"/>
              </a:rPr>
              <a:t>Vollabo</a:t>
            </a:r>
            <a:r>
              <a:rPr lang="en-US" sz="3779" dirty="0">
                <a:solidFill>
                  <a:sysClr val="windowText" lastClr="000000"/>
                </a:solidFill>
                <a:latin typeface="Arial" panose="020B0604020202020204" pitchFamily="34" charset="0"/>
                <a:cs typeface="Arial" panose="020B0604020202020204" pitchFamily="34" charset="0"/>
              </a:rPr>
              <a:t> </a:t>
            </a:r>
            <a:r>
              <a:rPr lang="en-US" sz="3779" dirty="0" err="1">
                <a:solidFill>
                  <a:sysClr val="windowText" lastClr="000000"/>
                </a:solidFill>
                <a:latin typeface="Arial" panose="020B0604020202020204" pitchFamily="34" charset="0"/>
                <a:cs typeface="Arial" panose="020B0604020202020204" pitchFamily="34" charset="0"/>
              </a:rPr>
              <a:t>reicit</a:t>
            </a:r>
            <a:r>
              <a:rPr lang="en-US" sz="3779" dirty="0">
                <a:solidFill>
                  <a:sysClr val="windowText" lastClr="000000"/>
                </a:solidFill>
                <a:latin typeface="Arial" panose="020B0604020202020204" pitchFamily="34" charset="0"/>
                <a:cs typeface="Arial" panose="020B0604020202020204" pitchFamily="34" charset="0"/>
              </a:rPr>
              <a:t>, </a:t>
            </a:r>
            <a:r>
              <a:rPr lang="en-US" sz="3779" dirty="0" err="1">
                <a:solidFill>
                  <a:sysClr val="windowText" lastClr="000000"/>
                </a:solidFill>
                <a:latin typeface="Arial" panose="020B0604020202020204" pitchFamily="34" charset="0"/>
                <a:cs typeface="Arial" panose="020B0604020202020204" pitchFamily="34" charset="0"/>
              </a:rPr>
              <a:t>solutaquis</a:t>
            </a:r>
            <a:r>
              <a:rPr lang="en-US" sz="3779" dirty="0">
                <a:solidFill>
                  <a:sysClr val="windowText" lastClr="000000"/>
                </a:solidFill>
                <a:latin typeface="Arial" panose="020B0604020202020204" pitchFamily="34" charset="0"/>
                <a:cs typeface="Arial" panose="020B0604020202020204" pitchFamily="34" charset="0"/>
              </a:rPr>
              <a:t> </a:t>
            </a:r>
            <a:r>
              <a:rPr lang="en-US" sz="3779" dirty="0" err="1">
                <a:solidFill>
                  <a:sysClr val="windowText" lastClr="000000"/>
                </a:solidFill>
                <a:latin typeface="Arial" panose="020B0604020202020204" pitchFamily="34" charset="0"/>
                <a:cs typeface="Arial" panose="020B0604020202020204" pitchFamily="34" charset="0"/>
              </a:rPr>
              <a:t>quis</a:t>
            </a:r>
            <a:r>
              <a:rPr lang="en-US" sz="3779" dirty="0">
                <a:solidFill>
                  <a:sysClr val="windowText" lastClr="000000"/>
                </a:solidFill>
                <a:latin typeface="Arial" panose="020B0604020202020204" pitchFamily="34" charset="0"/>
                <a:cs typeface="Arial" panose="020B0604020202020204" pitchFamily="34" charset="0"/>
              </a:rPr>
              <a:t> ab idem </a:t>
            </a:r>
            <a:r>
              <a:rPr lang="en-US" sz="3779" dirty="0" err="1">
                <a:solidFill>
                  <a:sysClr val="windowText" lastClr="000000"/>
                </a:solidFill>
                <a:latin typeface="Arial" panose="020B0604020202020204" pitchFamily="34" charset="0"/>
                <a:cs typeface="Arial" panose="020B0604020202020204" pitchFamily="34" charset="0"/>
              </a:rPr>
              <a:t>dolorem</a:t>
            </a:r>
            <a:r>
              <a:rPr lang="en-US" sz="3779" dirty="0">
                <a:solidFill>
                  <a:sysClr val="windowText" lastClr="000000"/>
                </a:solidFill>
                <a:latin typeface="Arial" panose="020B0604020202020204" pitchFamily="34" charset="0"/>
                <a:cs typeface="Arial" panose="020B0604020202020204" pitchFamily="34" charset="0"/>
              </a:rPr>
              <a:t> </a:t>
            </a:r>
            <a:r>
              <a:rPr lang="en-US" sz="3779" dirty="0" err="1">
                <a:solidFill>
                  <a:sysClr val="windowText" lastClr="000000"/>
                </a:solidFill>
                <a:latin typeface="Arial" panose="020B0604020202020204" pitchFamily="34" charset="0"/>
                <a:cs typeface="Arial" panose="020B0604020202020204" pitchFamily="34" charset="0"/>
              </a:rPr>
              <a:t>vendit</a:t>
            </a:r>
            <a:r>
              <a:rPr lang="en-US" sz="3779" dirty="0">
                <a:solidFill>
                  <a:sysClr val="windowText" lastClr="000000"/>
                </a:solidFill>
                <a:latin typeface="Arial" panose="020B0604020202020204" pitchFamily="34" charset="0"/>
                <a:cs typeface="Arial" panose="020B0604020202020204" pitchFamily="34" charset="0"/>
              </a:rPr>
              <a:t>, </a:t>
            </a:r>
            <a:r>
              <a:rPr lang="en-US" sz="3779" dirty="0" err="1">
                <a:solidFill>
                  <a:sysClr val="windowText" lastClr="000000"/>
                </a:solidFill>
                <a:latin typeface="Arial" panose="020B0604020202020204" pitchFamily="34" charset="0"/>
                <a:cs typeface="Arial" panose="020B0604020202020204" pitchFamily="34" charset="0"/>
              </a:rPr>
              <a:t>ut</a:t>
            </a:r>
            <a:r>
              <a:rPr lang="en-US" sz="3779" dirty="0">
                <a:solidFill>
                  <a:sysClr val="windowText" lastClr="000000"/>
                </a:solidFill>
                <a:latin typeface="Arial" panose="020B0604020202020204" pitchFamily="34" charset="0"/>
                <a:cs typeface="Arial" panose="020B0604020202020204" pitchFamily="34" charset="0"/>
              </a:rPr>
              <a:t> et que </a:t>
            </a:r>
            <a:r>
              <a:rPr lang="en-US" sz="3779" dirty="0" err="1">
                <a:solidFill>
                  <a:sysClr val="windowText" lastClr="000000"/>
                </a:solidFill>
                <a:latin typeface="Arial" panose="020B0604020202020204" pitchFamily="34" charset="0"/>
                <a:cs typeface="Arial" panose="020B0604020202020204" pitchFamily="34" charset="0"/>
              </a:rPr>
              <a:t>laborruptat</a:t>
            </a:r>
            <a:r>
              <a:rPr lang="en-US" sz="3779" dirty="0">
                <a:solidFill>
                  <a:sysClr val="windowText" lastClr="000000"/>
                </a:solidFill>
                <a:latin typeface="Arial" panose="020B0604020202020204" pitchFamily="34" charset="0"/>
                <a:cs typeface="Arial" panose="020B0604020202020204" pitchFamily="34" charset="0"/>
              </a:rPr>
              <a:t> re dis </a:t>
            </a:r>
            <a:r>
              <a:rPr lang="en-US" sz="3779" dirty="0" err="1">
                <a:solidFill>
                  <a:sysClr val="windowText" lastClr="000000"/>
                </a:solidFill>
                <a:latin typeface="Arial" panose="020B0604020202020204" pitchFamily="34" charset="0"/>
                <a:cs typeface="Arial" panose="020B0604020202020204" pitchFamily="34" charset="0"/>
              </a:rPr>
              <a:t>quosa</a:t>
            </a:r>
            <a:r>
              <a:rPr lang="en-US" sz="3779" dirty="0">
                <a:solidFill>
                  <a:sysClr val="windowText" lastClr="000000"/>
                </a:solidFill>
                <a:latin typeface="Arial" panose="020B0604020202020204" pitchFamily="34" charset="0"/>
                <a:cs typeface="Arial" panose="020B0604020202020204" pitchFamily="34" charset="0"/>
              </a:rPr>
              <a:t> </a:t>
            </a:r>
            <a:r>
              <a:rPr lang="en-US" sz="3779" dirty="0" err="1">
                <a:solidFill>
                  <a:sysClr val="windowText" lastClr="000000"/>
                </a:solidFill>
                <a:latin typeface="Arial" panose="020B0604020202020204" pitchFamily="34" charset="0"/>
                <a:cs typeface="Arial" panose="020B0604020202020204" pitchFamily="34" charset="0"/>
              </a:rPr>
              <a:t>volorepedis</a:t>
            </a:r>
            <a:r>
              <a:rPr lang="en-US" sz="3779" dirty="0">
                <a:solidFill>
                  <a:sysClr val="windowText" lastClr="000000"/>
                </a:solidFill>
                <a:latin typeface="Arial" panose="020B0604020202020204" pitchFamily="34" charset="0"/>
                <a:cs typeface="Arial" panose="020B0604020202020204" pitchFamily="34" charset="0"/>
              </a:rPr>
              <a:t> non </a:t>
            </a:r>
            <a:r>
              <a:rPr lang="en-US" sz="3779" dirty="0" err="1">
                <a:solidFill>
                  <a:sysClr val="windowText" lastClr="000000"/>
                </a:solidFill>
                <a:latin typeface="Arial" panose="020B0604020202020204" pitchFamily="34" charset="0"/>
                <a:cs typeface="Arial" panose="020B0604020202020204" pitchFamily="34" charset="0"/>
              </a:rPr>
              <a:t>poribus</a:t>
            </a:r>
            <a:r>
              <a:rPr lang="en-US" sz="3779" dirty="0">
                <a:solidFill>
                  <a:sysClr val="windowText" lastClr="000000"/>
                </a:solidFill>
                <a:latin typeface="Arial" panose="020B0604020202020204" pitchFamily="34" charset="0"/>
                <a:cs typeface="Arial" panose="020B0604020202020204" pitchFamily="34" charset="0"/>
              </a:rPr>
              <a:t> </a:t>
            </a:r>
            <a:r>
              <a:rPr lang="en-US" sz="3779" dirty="0" err="1">
                <a:solidFill>
                  <a:sysClr val="windowText" lastClr="000000"/>
                </a:solidFill>
                <a:latin typeface="Arial" panose="020B0604020202020204" pitchFamily="34" charset="0"/>
                <a:cs typeface="Arial" panose="020B0604020202020204" pitchFamily="34" charset="0"/>
              </a:rPr>
              <a:t>expernat</a:t>
            </a:r>
            <a:r>
              <a:rPr lang="en-US" sz="3779" dirty="0">
                <a:solidFill>
                  <a:sysClr val="windowText" lastClr="000000"/>
                </a:solidFill>
                <a:latin typeface="Arial" panose="020B0604020202020204" pitchFamily="34" charset="0"/>
                <a:cs typeface="Arial" panose="020B0604020202020204" pitchFamily="34" charset="0"/>
              </a:rPr>
              <a:t> </a:t>
            </a:r>
            <a:r>
              <a:rPr lang="en-US" sz="3779" dirty="0" err="1">
                <a:solidFill>
                  <a:sysClr val="windowText" lastClr="000000"/>
                </a:solidFill>
                <a:latin typeface="Arial" panose="020B0604020202020204" pitchFamily="34" charset="0"/>
                <a:cs typeface="Arial" panose="020B0604020202020204" pitchFamily="34" charset="0"/>
              </a:rPr>
              <a:t>magnat</a:t>
            </a:r>
            <a:r>
              <a:rPr lang="en-US" sz="3779" dirty="0">
                <a:solidFill>
                  <a:sysClr val="windowText" lastClr="000000"/>
                </a:solidFill>
                <a:latin typeface="Arial" panose="020B0604020202020204" pitchFamily="34" charset="0"/>
                <a:cs typeface="Arial" panose="020B0604020202020204" pitchFamily="34" charset="0"/>
              </a:rPr>
              <a:t> </a:t>
            </a:r>
            <a:r>
              <a:rPr lang="en-US" sz="3779" dirty="0" err="1">
                <a:solidFill>
                  <a:sysClr val="windowText" lastClr="000000"/>
                </a:solidFill>
                <a:latin typeface="Arial" panose="020B0604020202020204" pitchFamily="34" charset="0"/>
                <a:cs typeface="Arial" panose="020B0604020202020204" pitchFamily="34" charset="0"/>
              </a:rPr>
              <a:t>veria</a:t>
            </a:r>
            <a:r>
              <a:rPr lang="en-US" sz="3779" dirty="0">
                <a:solidFill>
                  <a:sysClr val="windowText" lastClr="000000"/>
                </a:solidFill>
                <a:latin typeface="Arial" panose="020B0604020202020204" pitchFamily="34" charset="0"/>
                <a:cs typeface="Arial" panose="020B0604020202020204" pitchFamily="34" charset="0"/>
              </a:rPr>
              <a:t> </a:t>
            </a:r>
            <a:r>
              <a:rPr lang="en-US" sz="3779" dirty="0" err="1">
                <a:solidFill>
                  <a:sysClr val="windowText" lastClr="000000"/>
                </a:solidFill>
                <a:latin typeface="Arial" panose="020B0604020202020204" pitchFamily="34" charset="0"/>
                <a:cs typeface="Arial" panose="020B0604020202020204" pitchFamily="34" charset="0"/>
              </a:rPr>
              <a:t>ium</a:t>
            </a:r>
            <a:r>
              <a:rPr lang="en-US" sz="3779" dirty="0">
                <a:solidFill>
                  <a:sysClr val="windowText" lastClr="000000"/>
                </a:solidFill>
                <a:latin typeface="Arial" panose="020B0604020202020204" pitchFamily="34" charset="0"/>
                <a:cs typeface="Arial" panose="020B0604020202020204" pitchFamily="34" charset="0"/>
              </a:rPr>
              <a:t> </a:t>
            </a:r>
            <a:r>
              <a:rPr lang="en-US" sz="3779" dirty="0" err="1">
                <a:solidFill>
                  <a:sysClr val="windowText" lastClr="000000"/>
                </a:solidFill>
                <a:latin typeface="Arial" panose="020B0604020202020204" pitchFamily="34" charset="0"/>
                <a:cs typeface="Arial" panose="020B0604020202020204" pitchFamily="34" charset="0"/>
              </a:rPr>
              <a:t>fuga</a:t>
            </a:r>
            <a:r>
              <a:rPr lang="en-US" sz="3779" dirty="0">
                <a:solidFill>
                  <a:sysClr val="windowText" lastClr="000000"/>
                </a:solidFill>
                <a:latin typeface="Arial" panose="020B0604020202020204" pitchFamily="34" charset="0"/>
                <a:cs typeface="Arial" panose="020B0604020202020204" pitchFamily="34" charset="0"/>
              </a:rPr>
              <a:t>. </a:t>
            </a:r>
          </a:p>
          <a:p>
            <a:pPr marL="164982" indent="-164982">
              <a:spcAft>
                <a:spcPts val="588"/>
              </a:spcAft>
              <a:buFont typeface="Arial" panose="020B0604020202020204" pitchFamily="34" charset="0"/>
              <a:buChar char="•"/>
            </a:pPr>
            <a:r>
              <a:rPr lang="en-US" sz="3779" dirty="0" err="1">
                <a:solidFill>
                  <a:sysClr val="windowText" lastClr="000000"/>
                </a:solidFill>
                <a:latin typeface="Arial" panose="020B0604020202020204" pitchFamily="34" charset="0"/>
                <a:cs typeface="Arial" panose="020B0604020202020204" pitchFamily="34" charset="0"/>
              </a:rPr>
              <a:t>Usa</a:t>
            </a:r>
            <a:r>
              <a:rPr lang="en-US" sz="3779" dirty="0">
                <a:solidFill>
                  <a:sysClr val="windowText" lastClr="000000"/>
                </a:solidFill>
                <a:latin typeface="Arial" panose="020B0604020202020204" pitchFamily="34" charset="0"/>
                <a:cs typeface="Arial" panose="020B0604020202020204" pitchFamily="34" charset="0"/>
              </a:rPr>
              <a:t> </a:t>
            </a:r>
            <a:r>
              <a:rPr lang="en-US" sz="3779" dirty="0" err="1">
                <a:solidFill>
                  <a:sysClr val="windowText" lastClr="000000"/>
                </a:solidFill>
                <a:latin typeface="Arial" panose="020B0604020202020204" pitchFamily="34" charset="0"/>
                <a:cs typeface="Arial" panose="020B0604020202020204" pitchFamily="34" charset="0"/>
              </a:rPr>
              <a:t>cus</a:t>
            </a:r>
            <a:r>
              <a:rPr lang="en-US" sz="3779" dirty="0">
                <a:solidFill>
                  <a:sysClr val="windowText" lastClr="000000"/>
                </a:solidFill>
                <a:latin typeface="Arial" panose="020B0604020202020204" pitchFamily="34" charset="0"/>
                <a:cs typeface="Arial" panose="020B0604020202020204" pitchFamily="34" charset="0"/>
              </a:rPr>
              <a:t> </a:t>
            </a:r>
            <a:r>
              <a:rPr lang="en-US" sz="3779" dirty="0" err="1">
                <a:solidFill>
                  <a:sysClr val="windowText" lastClr="000000"/>
                </a:solidFill>
                <a:latin typeface="Arial" panose="020B0604020202020204" pitchFamily="34" charset="0"/>
                <a:cs typeface="Arial" panose="020B0604020202020204" pitchFamily="34" charset="0"/>
              </a:rPr>
              <a:t>delenisciis</a:t>
            </a:r>
            <a:r>
              <a:rPr lang="en-US" sz="3779" dirty="0">
                <a:solidFill>
                  <a:sysClr val="windowText" lastClr="000000"/>
                </a:solidFill>
                <a:latin typeface="Arial" panose="020B0604020202020204" pitchFamily="34" charset="0"/>
                <a:cs typeface="Arial" panose="020B0604020202020204" pitchFamily="34" charset="0"/>
              </a:rPr>
              <a:t> et </a:t>
            </a:r>
            <a:r>
              <a:rPr lang="en-US" sz="3779" dirty="0" err="1">
                <a:solidFill>
                  <a:sysClr val="windowText" lastClr="000000"/>
                </a:solidFill>
                <a:latin typeface="Arial" panose="020B0604020202020204" pitchFamily="34" charset="0"/>
                <a:cs typeface="Arial" panose="020B0604020202020204" pitchFamily="34" charset="0"/>
              </a:rPr>
              <a:t>ommodit</a:t>
            </a:r>
            <a:r>
              <a:rPr lang="en-US" sz="3779" dirty="0">
                <a:solidFill>
                  <a:sysClr val="windowText" lastClr="000000"/>
                </a:solidFill>
                <a:latin typeface="Arial" panose="020B0604020202020204" pitchFamily="34" charset="0"/>
                <a:cs typeface="Arial" panose="020B0604020202020204" pitchFamily="34" charset="0"/>
              </a:rPr>
              <a:t> et </a:t>
            </a:r>
            <a:r>
              <a:rPr lang="en-US" sz="3779" dirty="0" err="1">
                <a:solidFill>
                  <a:sysClr val="windowText" lastClr="000000"/>
                </a:solidFill>
                <a:latin typeface="Arial" panose="020B0604020202020204" pitchFamily="34" charset="0"/>
                <a:cs typeface="Arial" panose="020B0604020202020204" pitchFamily="34" charset="0"/>
              </a:rPr>
              <a:t>ea</a:t>
            </a:r>
            <a:r>
              <a:rPr lang="en-US" sz="3779" dirty="0">
                <a:solidFill>
                  <a:sysClr val="windowText" lastClr="000000"/>
                </a:solidFill>
                <a:latin typeface="Arial" panose="020B0604020202020204" pitchFamily="34" charset="0"/>
                <a:cs typeface="Arial" panose="020B0604020202020204" pitchFamily="34" charset="0"/>
              </a:rPr>
              <a:t> </a:t>
            </a:r>
            <a:r>
              <a:rPr lang="en-US" sz="3779" dirty="0" err="1">
                <a:solidFill>
                  <a:sysClr val="windowText" lastClr="000000"/>
                </a:solidFill>
                <a:latin typeface="Arial" panose="020B0604020202020204" pitchFamily="34" charset="0"/>
                <a:cs typeface="Arial" panose="020B0604020202020204" pitchFamily="34" charset="0"/>
              </a:rPr>
              <a:t>pero</a:t>
            </a:r>
            <a:r>
              <a:rPr lang="en-US" sz="3779" dirty="0">
                <a:solidFill>
                  <a:sysClr val="windowText" lastClr="000000"/>
                </a:solidFill>
                <a:latin typeface="Arial" panose="020B0604020202020204" pitchFamily="34" charset="0"/>
                <a:cs typeface="Arial" panose="020B0604020202020204" pitchFamily="34" charset="0"/>
              </a:rPr>
              <a:t> </a:t>
            </a:r>
            <a:r>
              <a:rPr lang="en-US" sz="3779" dirty="0" err="1">
                <a:solidFill>
                  <a:sysClr val="windowText" lastClr="000000"/>
                </a:solidFill>
                <a:latin typeface="Arial" panose="020B0604020202020204" pitchFamily="34" charset="0"/>
                <a:cs typeface="Arial" panose="020B0604020202020204" pitchFamily="34" charset="0"/>
              </a:rPr>
              <a:t>quosa</a:t>
            </a:r>
            <a:r>
              <a:rPr lang="en-US" sz="3779" dirty="0">
                <a:solidFill>
                  <a:sysClr val="windowText" lastClr="000000"/>
                </a:solidFill>
                <a:latin typeface="Arial" panose="020B0604020202020204" pitchFamily="34" charset="0"/>
                <a:cs typeface="Arial" panose="020B0604020202020204" pitchFamily="34" charset="0"/>
              </a:rPr>
              <a:t> </a:t>
            </a:r>
            <a:r>
              <a:rPr lang="en-US" sz="3779" dirty="0" err="1">
                <a:solidFill>
                  <a:sysClr val="windowText" lastClr="000000"/>
                </a:solidFill>
                <a:latin typeface="Arial" panose="020B0604020202020204" pitchFamily="34" charset="0"/>
                <a:cs typeface="Arial" panose="020B0604020202020204" pitchFamily="34" charset="0"/>
              </a:rPr>
              <a:t>volorepedis</a:t>
            </a:r>
            <a:r>
              <a:rPr lang="en-US" sz="3779" dirty="0">
                <a:solidFill>
                  <a:sysClr val="windowText" lastClr="000000"/>
                </a:solidFill>
                <a:latin typeface="Arial" panose="020B0604020202020204" pitchFamily="34" charset="0"/>
                <a:cs typeface="Arial" panose="020B0604020202020204" pitchFamily="34" charset="0"/>
              </a:rPr>
              <a:t> non </a:t>
            </a:r>
            <a:r>
              <a:rPr lang="en-US" sz="3779" dirty="0" err="1">
                <a:solidFill>
                  <a:sysClr val="windowText" lastClr="000000"/>
                </a:solidFill>
                <a:latin typeface="Arial" panose="020B0604020202020204" pitchFamily="34" charset="0"/>
                <a:cs typeface="Arial" panose="020B0604020202020204" pitchFamily="34" charset="0"/>
              </a:rPr>
              <a:t>poribus</a:t>
            </a:r>
            <a:r>
              <a:rPr lang="en-US" sz="3779" dirty="0">
                <a:solidFill>
                  <a:sysClr val="windowText" lastClr="000000"/>
                </a:solidFill>
                <a:latin typeface="Arial" panose="020B0604020202020204" pitchFamily="34" charset="0"/>
                <a:cs typeface="Arial" panose="020B0604020202020204" pitchFamily="34" charset="0"/>
              </a:rPr>
              <a:t> </a:t>
            </a:r>
            <a:r>
              <a:rPr lang="en-US" sz="3779" dirty="0" err="1">
                <a:solidFill>
                  <a:sysClr val="windowText" lastClr="000000"/>
                </a:solidFill>
                <a:latin typeface="Arial" panose="020B0604020202020204" pitchFamily="34" charset="0"/>
                <a:cs typeface="Arial" panose="020B0604020202020204" pitchFamily="34" charset="0"/>
              </a:rPr>
              <a:t>expernat</a:t>
            </a:r>
            <a:r>
              <a:rPr lang="en-US" sz="3779" dirty="0">
                <a:solidFill>
                  <a:sysClr val="windowText" lastClr="000000"/>
                </a:solidFill>
                <a:latin typeface="Arial" panose="020B0604020202020204" pitchFamily="34" charset="0"/>
                <a:cs typeface="Arial" panose="020B0604020202020204" pitchFamily="34" charset="0"/>
              </a:rPr>
              <a:t> </a:t>
            </a:r>
            <a:r>
              <a:rPr lang="en-US" sz="3779" dirty="0" err="1">
                <a:solidFill>
                  <a:sysClr val="windowText" lastClr="000000"/>
                </a:solidFill>
                <a:latin typeface="Arial" panose="020B0604020202020204" pitchFamily="34" charset="0"/>
                <a:cs typeface="Arial" panose="020B0604020202020204" pitchFamily="34" charset="0"/>
              </a:rPr>
              <a:t>magnat</a:t>
            </a:r>
            <a:r>
              <a:rPr lang="en-US" sz="3779" dirty="0">
                <a:solidFill>
                  <a:sysClr val="windowText" lastClr="000000"/>
                </a:solidFill>
                <a:latin typeface="Arial" panose="020B0604020202020204" pitchFamily="34" charset="0"/>
                <a:cs typeface="Arial" panose="020B0604020202020204" pitchFamily="34" charset="0"/>
              </a:rPr>
              <a:t> </a:t>
            </a:r>
            <a:r>
              <a:rPr lang="en-US" sz="3779" dirty="0" err="1">
                <a:solidFill>
                  <a:sysClr val="windowText" lastClr="000000"/>
                </a:solidFill>
                <a:latin typeface="Arial" panose="020B0604020202020204" pitchFamily="34" charset="0"/>
                <a:cs typeface="Arial" panose="020B0604020202020204" pitchFamily="34" charset="0"/>
              </a:rPr>
              <a:t>veria</a:t>
            </a:r>
            <a:r>
              <a:rPr lang="en-US" sz="3779" dirty="0">
                <a:solidFill>
                  <a:sysClr val="windowText" lastClr="000000"/>
                </a:solidFill>
                <a:latin typeface="Arial" panose="020B0604020202020204" pitchFamily="34" charset="0"/>
                <a:cs typeface="Arial" panose="020B0604020202020204" pitchFamily="34" charset="0"/>
              </a:rPr>
              <a:t> </a:t>
            </a:r>
            <a:r>
              <a:rPr lang="en-US" sz="3779" dirty="0" err="1">
                <a:solidFill>
                  <a:sysClr val="windowText" lastClr="000000"/>
                </a:solidFill>
                <a:latin typeface="Arial" panose="020B0604020202020204" pitchFamily="34" charset="0"/>
                <a:cs typeface="Arial" panose="020B0604020202020204" pitchFamily="34" charset="0"/>
              </a:rPr>
              <a:t>ium</a:t>
            </a:r>
            <a:r>
              <a:rPr lang="en-US" sz="3779" dirty="0">
                <a:solidFill>
                  <a:sysClr val="windowText" lastClr="000000"/>
                </a:solidFill>
                <a:latin typeface="Arial" panose="020B0604020202020204" pitchFamily="34" charset="0"/>
                <a:cs typeface="Arial" panose="020B0604020202020204" pitchFamily="34" charset="0"/>
              </a:rPr>
              <a:t> </a:t>
            </a:r>
            <a:r>
              <a:rPr lang="en-US" sz="3779" dirty="0" err="1">
                <a:solidFill>
                  <a:sysClr val="windowText" lastClr="000000"/>
                </a:solidFill>
                <a:latin typeface="Arial" panose="020B0604020202020204" pitchFamily="34" charset="0"/>
                <a:cs typeface="Arial" panose="020B0604020202020204" pitchFamily="34" charset="0"/>
              </a:rPr>
              <a:t>fuga</a:t>
            </a:r>
            <a:r>
              <a:rPr lang="en-US" sz="3779" dirty="0">
                <a:solidFill>
                  <a:sysClr val="windowText" lastClr="000000"/>
                </a:solidFill>
                <a:latin typeface="Arial" panose="020B0604020202020204" pitchFamily="34" charset="0"/>
                <a:cs typeface="Arial" panose="020B0604020202020204" pitchFamily="34" charset="0"/>
              </a:rPr>
              <a:t>. </a:t>
            </a:r>
            <a:r>
              <a:rPr lang="en-US" sz="3779" dirty="0" err="1">
                <a:solidFill>
                  <a:sysClr val="windowText" lastClr="000000"/>
                </a:solidFill>
                <a:latin typeface="Arial" panose="020B0604020202020204" pitchFamily="34" charset="0"/>
                <a:cs typeface="Arial" panose="020B0604020202020204" pitchFamily="34" charset="0"/>
              </a:rPr>
              <a:t>Usa</a:t>
            </a:r>
            <a:r>
              <a:rPr lang="en-US" sz="3779" dirty="0">
                <a:solidFill>
                  <a:sysClr val="windowText" lastClr="000000"/>
                </a:solidFill>
                <a:latin typeface="Arial" panose="020B0604020202020204" pitchFamily="34" charset="0"/>
                <a:cs typeface="Arial" panose="020B0604020202020204" pitchFamily="34" charset="0"/>
              </a:rPr>
              <a:t> </a:t>
            </a:r>
            <a:r>
              <a:rPr lang="en-US" sz="3779" dirty="0" err="1">
                <a:solidFill>
                  <a:sysClr val="windowText" lastClr="000000"/>
                </a:solidFill>
                <a:latin typeface="Arial" panose="020B0604020202020204" pitchFamily="34" charset="0"/>
                <a:cs typeface="Arial" panose="020B0604020202020204" pitchFamily="34" charset="0"/>
              </a:rPr>
              <a:t>cus</a:t>
            </a:r>
            <a:r>
              <a:rPr lang="en-US" sz="3779" dirty="0">
                <a:solidFill>
                  <a:sysClr val="windowText" lastClr="000000"/>
                </a:solidFill>
                <a:latin typeface="Arial" panose="020B0604020202020204" pitchFamily="34" charset="0"/>
                <a:cs typeface="Arial" panose="020B0604020202020204" pitchFamily="34" charset="0"/>
              </a:rPr>
              <a:t> </a:t>
            </a:r>
            <a:r>
              <a:rPr lang="en-US" sz="3779" dirty="0" err="1">
                <a:solidFill>
                  <a:sysClr val="windowText" lastClr="000000"/>
                </a:solidFill>
                <a:latin typeface="Arial" panose="020B0604020202020204" pitchFamily="34" charset="0"/>
                <a:cs typeface="Arial" panose="020B0604020202020204" pitchFamily="34" charset="0"/>
              </a:rPr>
              <a:t>delenisciis</a:t>
            </a:r>
            <a:r>
              <a:rPr lang="en-US" sz="3779" dirty="0">
                <a:solidFill>
                  <a:sysClr val="windowText" lastClr="000000"/>
                </a:solidFill>
                <a:latin typeface="Arial" panose="020B0604020202020204" pitchFamily="34" charset="0"/>
                <a:cs typeface="Arial" panose="020B0604020202020204" pitchFamily="34" charset="0"/>
              </a:rPr>
              <a:t> et </a:t>
            </a:r>
            <a:r>
              <a:rPr lang="en-US" sz="3779" dirty="0" err="1">
                <a:solidFill>
                  <a:sysClr val="windowText" lastClr="000000"/>
                </a:solidFill>
                <a:latin typeface="Arial" panose="020B0604020202020204" pitchFamily="34" charset="0"/>
                <a:cs typeface="Arial" panose="020B0604020202020204" pitchFamily="34" charset="0"/>
              </a:rPr>
              <a:t>ommodit</a:t>
            </a:r>
            <a:r>
              <a:rPr lang="en-US" sz="3779" dirty="0">
                <a:solidFill>
                  <a:sysClr val="windowText" lastClr="000000"/>
                </a:solidFill>
                <a:latin typeface="Arial" panose="020B0604020202020204" pitchFamily="34" charset="0"/>
                <a:cs typeface="Arial" panose="020B0604020202020204" pitchFamily="34" charset="0"/>
              </a:rPr>
              <a:t> et </a:t>
            </a:r>
            <a:r>
              <a:rPr lang="en-US" sz="3779" dirty="0" err="1">
                <a:solidFill>
                  <a:sysClr val="windowText" lastClr="000000"/>
                </a:solidFill>
                <a:latin typeface="Arial" panose="020B0604020202020204" pitchFamily="34" charset="0"/>
                <a:cs typeface="Arial" panose="020B0604020202020204" pitchFamily="34" charset="0"/>
              </a:rPr>
              <a:t>ea</a:t>
            </a:r>
            <a:r>
              <a:rPr lang="en-US" sz="3779" dirty="0">
                <a:solidFill>
                  <a:sysClr val="windowText" lastClr="000000"/>
                </a:solidFill>
                <a:latin typeface="Arial" panose="020B0604020202020204" pitchFamily="34" charset="0"/>
                <a:cs typeface="Arial" panose="020B0604020202020204" pitchFamily="34" charset="0"/>
              </a:rPr>
              <a:t> </a:t>
            </a:r>
            <a:r>
              <a:rPr lang="en-US" sz="3779" dirty="0" err="1">
                <a:solidFill>
                  <a:sysClr val="windowText" lastClr="000000"/>
                </a:solidFill>
                <a:latin typeface="Arial" panose="020B0604020202020204" pitchFamily="34" charset="0"/>
                <a:cs typeface="Arial" panose="020B0604020202020204" pitchFamily="34" charset="0"/>
              </a:rPr>
              <a:t>pero</a:t>
            </a:r>
            <a:r>
              <a:rPr lang="en-US" sz="3779" dirty="0">
                <a:solidFill>
                  <a:sysClr val="windowText" lastClr="000000"/>
                </a:solidFill>
                <a:latin typeface="Arial" panose="020B0604020202020204" pitchFamily="34" charset="0"/>
                <a:cs typeface="Arial" panose="020B0604020202020204" pitchFamily="34" charset="0"/>
              </a:rPr>
              <a:t>.</a:t>
            </a:r>
          </a:p>
          <a:p>
            <a:pPr marL="339298" lvl="1" indent="-174322">
              <a:spcAft>
                <a:spcPts val="588"/>
              </a:spcAft>
              <a:buFont typeface="Volta Modern Display 55 Rom" pitchFamily="50" charset="0"/>
              <a:buChar char="−"/>
            </a:pPr>
            <a:r>
              <a:rPr lang="en-US" sz="3779" dirty="0">
                <a:solidFill>
                  <a:sysClr val="windowText" lastClr="000000"/>
                </a:solidFill>
                <a:latin typeface="Arial" panose="020B0604020202020204" pitchFamily="34" charset="0"/>
                <a:cs typeface="Arial" panose="020B0604020202020204" pitchFamily="34" charset="0"/>
              </a:rPr>
              <a:t>2nd Level Bullet item - </a:t>
            </a:r>
            <a:r>
              <a:rPr lang="en-US" sz="3779" dirty="0" err="1">
                <a:solidFill>
                  <a:sysClr val="windowText" lastClr="000000"/>
                </a:solidFill>
                <a:latin typeface="Arial" panose="020B0604020202020204" pitchFamily="34" charset="0"/>
                <a:cs typeface="Arial" panose="020B0604020202020204" pitchFamily="34" charset="0"/>
              </a:rPr>
              <a:t>Dolorei</a:t>
            </a:r>
            <a:r>
              <a:rPr lang="en-US" sz="3779" dirty="0">
                <a:solidFill>
                  <a:sysClr val="windowText" lastClr="000000"/>
                </a:solidFill>
                <a:latin typeface="Arial" panose="020B0604020202020204" pitchFamily="34" charset="0"/>
                <a:cs typeface="Arial" panose="020B0604020202020204" pitchFamily="34" charset="0"/>
              </a:rPr>
              <a:t> </a:t>
            </a:r>
            <a:r>
              <a:rPr lang="en-US" sz="3779" dirty="0" err="1">
                <a:solidFill>
                  <a:sysClr val="windowText" lastClr="000000"/>
                </a:solidFill>
                <a:latin typeface="Arial" panose="020B0604020202020204" pitchFamily="34" charset="0"/>
                <a:cs typeface="Arial" panose="020B0604020202020204" pitchFamily="34" charset="0"/>
              </a:rPr>
              <a:t>usciduciat</a:t>
            </a:r>
            <a:r>
              <a:rPr lang="en-US" sz="3779" dirty="0">
                <a:solidFill>
                  <a:sysClr val="windowText" lastClr="000000"/>
                </a:solidFill>
                <a:latin typeface="Arial" panose="020B0604020202020204" pitchFamily="34" charset="0"/>
                <a:cs typeface="Arial" panose="020B0604020202020204" pitchFamily="34" charset="0"/>
              </a:rPr>
              <a:t> </a:t>
            </a:r>
            <a:r>
              <a:rPr lang="en-US" sz="3779" dirty="0" err="1">
                <a:solidFill>
                  <a:sysClr val="windowText" lastClr="000000"/>
                </a:solidFill>
                <a:latin typeface="Arial" panose="020B0604020202020204" pitchFamily="34" charset="0"/>
                <a:cs typeface="Arial" panose="020B0604020202020204" pitchFamily="34" charset="0"/>
              </a:rPr>
              <a:t>es</a:t>
            </a:r>
            <a:r>
              <a:rPr lang="en-US" sz="3779" dirty="0">
                <a:solidFill>
                  <a:sysClr val="windowText" lastClr="000000"/>
                </a:solidFill>
                <a:latin typeface="Arial" panose="020B0604020202020204" pitchFamily="34" charset="0"/>
                <a:cs typeface="Arial" panose="020B0604020202020204" pitchFamily="34" charset="0"/>
              </a:rPr>
              <a:t> </a:t>
            </a:r>
            <a:r>
              <a:rPr lang="en-US" sz="3779" dirty="0" err="1">
                <a:solidFill>
                  <a:sysClr val="windowText" lastClr="000000"/>
                </a:solidFill>
                <a:latin typeface="Arial" panose="020B0604020202020204" pitchFamily="34" charset="0"/>
                <a:cs typeface="Arial" panose="020B0604020202020204" pitchFamily="34" charset="0"/>
              </a:rPr>
              <a:t>adia</a:t>
            </a:r>
            <a:r>
              <a:rPr lang="en-US" sz="3779" dirty="0">
                <a:solidFill>
                  <a:sysClr val="windowText" lastClr="000000"/>
                </a:solidFill>
                <a:latin typeface="Arial" panose="020B0604020202020204" pitchFamily="34" charset="0"/>
                <a:cs typeface="Arial" panose="020B0604020202020204" pitchFamily="34" charset="0"/>
              </a:rPr>
              <a:t> </a:t>
            </a:r>
            <a:r>
              <a:rPr lang="en-US" sz="3779" dirty="0" err="1">
                <a:solidFill>
                  <a:sysClr val="windowText" lastClr="000000"/>
                </a:solidFill>
                <a:latin typeface="Arial" panose="020B0604020202020204" pitchFamily="34" charset="0"/>
                <a:cs typeface="Arial" panose="020B0604020202020204" pitchFamily="34" charset="0"/>
              </a:rPr>
              <a:t>pratiis</a:t>
            </a:r>
            <a:r>
              <a:rPr lang="en-US" sz="3779" dirty="0">
                <a:solidFill>
                  <a:sysClr val="windowText" lastClr="000000"/>
                </a:solidFill>
                <a:latin typeface="Arial" panose="020B0604020202020204" pitchFamily="34" charset="0"/>
                <a:cs typeface="Arial" panose="020B0604020202020204" pitchFamily="34" charset="0"/>
              </a:rPr>
              <a:t> </a:t>
            </a:r>
            <a:r>
              <a:rPr lang="en-US" sz="3779" dirty="0" err="1">
                <a:solidFill>
                  <a:sysClr val="windowText" lastClr="000000"/>
                </a:solidFill>
                <a:latin typeface="Arial" panose="020B0604020202020204" pitchFamily="34" charset="0"/>
                <a:cs typeface="Arial" panose="020B0604020202020204" pitchFamily="34" charset="0"/>
              </a:rPr>
              <a:t>minullam</a:t>
            </a:r>
            <a:r>
              <a:rPr lang="en-US" sz="3779" dirty="0">
                <a:solidFill>
                  <a:sysClr val="windowText" lastClr="000000"/>
                </a:solidFill>
                <a:latin typeface="Arial" panose="020B0604020202020204" pitchFamily="34" charset="0"/>
                <a:cs typeface="Arial" panose="020B0604020202020204" pitchFamily="34" charset="0"/>
              </a:rPr>
              <a:t>, </a:t>
            </a:r>
            <a:r>
              <a:rPr lang="en-US" sz="3779" dirty="0" err="1">
                <a:solidFill>
                  <a:sysClr val="windowText" lastClr="000000"/>
                </a:solidFill>
                <a:latin typeface="Arial" panose="020B0604020202020204" pitchFamily="34" charset="0"/>
                <a:cs typeface="Arial" panose="020B0604020202020204" pitchFamily="34" charset="0"/>
              </a:rPr>
              <a:t>sinis</a:t>
            </a:r>
            <a:r>
              <a:rPr lang="en-US" sz="3779" dirty="0">
                <a:solidFill>
                  <a:sysClr val="windowText" lastClr="000000"/>
                </a:solidFill>
                <a:latin typeface="Arial" panose="020B0604020202020204" pitchFamily="34" charset="0"/>
                <a:cs typeface="Arial" panose="020B0604020202020204" pitchFamily="34" charset="0"/>
              </a:rPr>
              <a:t> res </a:t>
            </a:r>
            <a:r>
              <a:rPr lang="en-US" sz="3779" dirty="0" err="1">
                <a:solidFill>
                  <a:sysClr val="windowText" lastClr="000000"/>
                </a:solidFill>
                <a:latin typeface="Arial" panose="020B0604020202020204" pitchFamily="34" charset="0"/>
                <a:cs typeface="Arial" panose="020B0604020202020204" pitchFamily="34" charset="0"/>
              </a:rPr>
              <a:t>etur</a:t>
            </a:r>
            <a:r>
              <a:rPr lang="en-US" sz="3779" dirty="0">
                <a:solidFill>
                  <a:sysClr val="windowText" lastClr="000000"/>
                </a:solidFill>
                <a:latin typeface="Arial" panose="020B0604020202020204" pitchFamily="34" charset="0"/>
                <a:cs typeface="Arial" panose="020B0604020202020204" pitchFamily="34" charset="0"/>
              </a:rPr>
              <a:t>, qui </a:t>
            </a:r>
            <a:r>
              <a:rPr lang="en-US" sz="3779" dirty="0" err="1">
                <a:solidFill>
                  <a:sysClr val="windowText" lastClr="000000"/>
                </a:solidFill>
                <a:latin typeface="Arial" panose="020B0604020202020204" pitchFamily="34" charset="0"/>
                <a:cs typeface="Arial" panose="020B0604020202020204" pitchFamily="34" charset="0"/>
              </a:rPr>
              <a:t>doloraercit</a:t>
            </a:r>
            <a:r>
              <a:rPr lang="en-US" sz="3779" dirty="0">
                <a:solidFill>
                  <a:sysClr val="windowText" lastClr="000000"/>
                </a:solidFill>
                <a:latin typeface="Arial" panose="020B0604020202020204" pitchFamily="34" charset="0"/>
                <a:cs typeface="Arial" panose="020B0604020202020204" pitchFamily="34" charset="0"/>
              </a:rPr>
              <a:t> </a:t>
            </a:r>
            <a:r>
              <a:rPr lang="en-US" sz="3779" dirty="0" err="1">
                <a:solidFill>
                  <a:sysClr val="windowText" lastClr="000000"/>
                </a:solidFill>
                <a:latin typeface="Arial" panose="020B0604020202020204" pitchFamily="34" charset="0"/>
                <a:cs typeface="Arial" panose="020B0604020202020204" pitchFamily="34" charset="0"/>
              </a:rPr>
              <a:t>volutem</a:t>
            </a:r>
            <a:r>
              <a:rPr lang="en-US" sz="3779" dirty="0">
                <a:solidFill>
                  <a:sysClr val="windowText" lastClr="000000"/>
                </a:solidFill>
                <a:latin typeface="Arial" panose="020B0604020202020204" pitchFamily="34" charset="0"/>
                <a:cs typeface="Arial" panose="020B0604020202020204" pitchFamily="34" charset="0"/>
              </a:rPr>
              <a:t> </a:t>
            </a:r>
            <a:r>
              <a:rPr lang="en-US" sz="3779" dirty="0" err="1">
                <a:solidFill>
                  <a:sysClr val="windowText" lastClr="000000"/>
                </a:solidFill>
                <a:latin typeface="Arial" panose="020B0604020202020204" pitchFamily="34" charset="0"/>
                <a:cs typeface="Arial" panose="020B0604020202020204" pitchFamily="34" charset="0"/>
              </a:rPr>
              <a:t>vidignimpor</a:t>
            </a:r>
            <a:r>
              <a:rPr lang="en-US" sz="3779" dirty="0">
                <a:solidFill>
                  <a:sysClr val="windowText" lastClr="000000"/>
                </a:solidFill>
                <a:latin typeface="Arial" panose="020B0604020202020204" pitchFamily="34" charset="0"/>
                <a:cs typeface="Arial" panose="020B0604020202020204" pitchFamily="34" charset="0"/>
              </a:rPr>
              <a:t> </a:t>
            </a:r>
            <a:r>
              <a:rPr lang="en-US" sz="3779" dirty="0" err="1">
                <a:solidFill>
                  <a:sysClr val="windowText" lastClr="000000"/>
                </a:solidFill>
                <a:latin typeface="Arial" panose="020B0604020202020204" pitchFamily="34" charset="0"/>
                <a:cs typeface="Arial" panose="020B0604020202020204" pitchFamily="34" charset="0"/>
              </a:rPr>
              <a:t>solente</a:t>
            </a:r>
            <a:r>
              <a:rPr lang="en-US" sz="3779" dirty="0">
                <a:solidFill>
                  <a:sysClr val="windowText" lastClr="000000"/>
                </a:solidFill>
                <a:latin typeface="Arial" panose="020B0604020202020204" pitchFamily="34" charset="0"/>
                <a:cs typeface="Arial" panose="020B0604020202020204" pitchFamily="34" charset="0"/>
              </a:rPr>
              <a:t> </a:t>
            </a:r>
            <a:r>
              <a:rPr lang="en-US" sz="3779" dirty="0" err="1">
                <a:solidFill>
                  <a:sysClr val="windowText" lastClr="000000"/>
                </a:solidFill>
                <a:latin typeface="Arial" panose="020B0604020202020204" pitchFamily="34" charset="0"/>
                <a:cs typeface="Arial" panose="020B0604020202020204" pitchFamily="34" charset="0"/>
              </a:rPr>
              <a:t>eatur</a:t>
            </a:r>
            <a:r>
              <a:rPr lang="en-US" sz="3779" dirty="0">
                <a:solidFill>
                  <a:sysClr val="windowText" lastClr="000000"/>
                </a:solidFill>
                <a:latin typeface="Arial" panose="020B0604020202020204" pitchFamily="34" charset="0"/>
                <a:cs typeface="Arial" panose="020B0604020202020204" pitchFamily="34" charset="0"/>
              </a:rPr>
              <a:t> </a:t>
            </a:r>
            <a:r>
              <a:rPr lang="en-US" sz="3779" dirty="0" err="1">
                <a:solidFill>
                  <a:sysClr val="windowText" lastClr="000000"/>
                </a:solidFill>
                <a:latin typeface="Arial" panose="020B0604020202020204" pitchFamily="34" charset="0"/>
                <a:cs typeface="Arial" panose="020B0604020202020204" pitchFamily="34" charset="0"/>
              </a:rPr>
              <a:t>molorem</a:t>
            </a:r>
            <a:r>
              <a:rPr lang="en-US" sz="3779" dirty="0">
                <a:solidFill>
                  <a:sysClr val="windowText" lastClr="000000"/>
                </a:solidFill>
                <a:latin typeface="Arial" panose="020B0604020202020204" pitchFamily="34" charset="0"/>
                <a:cs typeface="Arial" panose="020B0604020202020204" pitchFamily="34" charset="0"/>
              </a:rPr>
              <a:t>. </a:t>
            </a:r>
            <a:r>
              <a:rPr lang="en-US" sz="3779" dirty="0" err="1">
                <a:solidFill>
                  <a:sysClr val="windowText" lastClr="000000"/>
                </a:solidFill>
                <a:latin typeface="Arial" panose="020B0604020202020204" pitchFamily="34" charset="0"/>
                <a:cs typeface="Arial" panose="020B0604020202020204" pitchFamily="34" charset="0"/>
              </a:rPr>
              <a:t>Olorpori</a:t>
            </a:r>
            <a:r>
              <a:rPr lang="en-US" sz="3779" dirty="0">
                <a:solidFill>
                  <a:sysClr val="windowText" lastClr="000000"/>
                </a:solidFill>
                <a:latin typeface="Arial" panose="020B0604020202020204" pitchFamily="34" charset="0"/>
                <a:cs typeface="Arial" panose="020B0604020202020204" pitchFamily="34" charset="0"/>
              </a:rPr>
              <a:t> </a:t>
            </a:r>
            <a:r>
              <a:rPr lang="en-US" sz="3779" dirty="0" err="1">
                <a:solidFill>
                  <a:sysClr val="windowText" lastClr="000000"/>
                </a:solidFill>
                <a:latin typeface="Arial" panose="020B0604020202020204" pitchFamily="34" charset="0"/>
                <a:cs typeface="Arial" panose="020B0604020202020204" pitchFamily="34" charset="0"/>
              </a:rPr>
              <a:t>dolupiderum</a:t>
            </a:r>
            <a:r>
              <a:rPr lang="en-US" sz="3779" dirty="0">
                <a:solidFill>
                  <a:sysClr val="windowText" lastClr="000000"/>
                </a:solidFill>
                <a:latin typeface="Arial" panose="020B0604020202020204" pitchFamily="34" charset="0"/>
                <a:cs typeface="Arial" panose="020B0604020202020204" pitchFamily="34" charset="0"/>
              </a:rPr>
              <a:t> </a:t>
            </a:r>
            <a:r>
              <a:rPr lang="en-US" sz="3779" dirty="0" err="1">
                <a:solidFill>
                  <a:sysClr val="windowText" lastClr="000000"/>
                </a:solidFill>
                <a:latin typeface="Arial" panose="020B0604020202020204" pitchFamily="34" charset="0"/>
                <a:cs typeface="Arial" panose="020B0604020202020204" pitchFamily="34" charset="0"/>
              </a:rPr>
              <a:t>voluptate</a:t>
            </a:r>
            <a:r>
              <a:rPr lang="en-US" sz="3779" dirty="0">
                <a:solidFill>
                  <a:sysClr val="windowText" lastClr="000000"/>
                </a:solidFill>
                <a:latin typeface="Arial" panose="020B0604020202020204" pitchFamily="34" charset="0"/>
                <a:cs typeface="Arial" panose="020B0604020202020204" pitchFamily="34" charset="0"/>
              </a:rPr>
              <a:t> consent </a:t>
            </a:r>
            <a:r>
              <a:rPr lang="en-US" sz="3779" dirty="0" err="1">
                <a:solidFill>
                  <a:sysClr val="windowText" lastClr="000000"/>
                </a:solidFill>
                <a:latin typeface="Arial" panose="020B0604020202020204" pitchFamily="34" charset="0"/>
                <a:cs typeface="Arial" panose="020B0604020202020204" pitchFamily="34" charset="0"/>
              </a:rPr>
              <a:t>otasper</a:t>
            </a:r>
            <a:r>
              <a:rPr lang="en-US" sz="3779" dirty="0">
                <a:solidFill>
                  <a:sysClr val="windowText" lastClr="000000"/>
                </a:solidFill>
                <a:latin typeface="Arial" panose="020B0604020202020204" pitchFamily="34" charset="0"/>
                <a:cs typeface="Arial" panose="020B0604020202020204" pitchFamily="34" charset="0"/>
              </a:rPr>
              <a:t> </a:t>
            </a:r>
            <a:r>
              <a:rPr lang="en-US" sz="3779" dirty="0" err="1">
                <a:solidFill>
                  <a:sysClr val="windowText" lastClr="000000"/>
                </a:solidFill>
                <a:latin typeface="Arial" panose="020B0604020202020204" pitchFamily="34" charset="0"/>
                <a:cs typeface="Arial" panose="020B0604020202020204" pitchFamily="34" charset="0"/>
              </a:rPr>
              <a:t>estruptis</a:t>
            </a:r>
            <a:r>
              <a:rPr lang="en-US" sz="3779" dirty="0">
                <a:solidFill>
                  <a:sysClr val="windowText" lastClr="000000"/>
                </a:solidFill>
                <a:latin typeface="Arial" panose="020B0604020202020204" pitchFamily="34" charset="0"/>
                <a:cs typeface="Arial" panose="020B0604020202020204" pitchFamily="34" charset="0"/>
              </a:rPr>
              <a:t> </a:t>
            </a:r>
            <a:r>
              <a:rPr lang="en-US" sz="3779" dirty="0" err="1">
                <a:solidFill>
                  <a:sysClr val="windowText" lastClr="000000"/>
                </a:solidFill>
                <a:latin typeface="Arial" panose="020B0604020202020204" pitchFamily="34" charset="0"/>
                <a:cs typeface="Arial" panose="020B0604020202020204" pitchFamily="34" charset="0"/>
              </a:rPr>
              <a:t>sapicatum</a:t>
            </a:r>
            <a:r>
              <a:rPr lang="en-US" sz="3779" dirty="0">
                <a:solidFill>
                  <a:sysClr val="windowText" lastClr="000000"/>
                </a:solidFill>
                <a:latin typeface="Arial" panose="020B0604020202020204" pitchFamily="34" charset="0"/>
                <a:cs typeface="Arial" panose="020B0604020202020204" pitchFamily="34" charset="0"/>
              </a:rPr>
              <a:t> re </a:t>
            </a:r>
            <a:r>
              <a:rPr lang="en-US" sz="3779" dirty="0" err="1">
                <a:solidFill>
                  <a:sysClr val="windowText" lastClr="000000"/>
                </a:solidFill>
                <a:latin typeface="Arial" panose="020B0604020202020204" pitchFamily="34" charset="0"/>
                <a:cs typeface="Arial" panose="020B0604020202020204" pitchFamily="34" charset="0"/>
              </a:rPr>
              <a:t>voluptis</a:t>
            </a:r>
            <a:r>
              <a:rPr lang="en-US" sz="3779" dirty="0">
                <a:solidFill>
                  <a:sysClr val="windowText" lastClr="000000"/>
                </a:solidFill>
                <a:latin typeface="Arial" panose="020B0604020202020204" pitchFamily="34" charset="0"/>
                <a:cs typeface="Arial" panose="020B0604020202020204" pitchFamily="34" charset="0"/>
              </a:rPr>
              <a:t>.</a:t>
            </a:r>
          </a:p>
          <a:p>
            <a:pPr marL="164982" indent="-164982">
              <a:spcAft>
                <a:spcPts val="588"/>
              </a:spcAft>
              <a:buFont typeface="Arial" panose="020B0604020202020204" pitchFamily="34" charset="0"/>
              <a:buChar char="•"/>
            </a:pPr>
            <a:r>
              <a:rPr lang="en-US" sz="3779" dirty="0">
                <a:solidFill>
                  <a:sysClr val="windowText" lastClr="000000"/>
                </a:solidFill>
                <a:latin typeface="Arial" panose="020B0604020202020204" pitchFamily="34" charset="0"/>
                <a:cs typeface="Arial" panose="020B0604020202020204" pitchFamily="34" charset="0"/>
              </a:rPr>
              <a:t>1st Level Bullet item - </a:t>
            </a:r>
            <a:r>
              <a:rPr lang="en-US" sz="3779" dirty="0" err="1">
                <a:solidFill>
                  <a:sysClr val="windowText" lastClr="000000"/>
                </a:solidFill>
                <a:latin typeface="Arial" panose="020B0604020202020204" pitchFamily="34" charset="0"/>
                <a:cs typeface="Arial" panose="020B0604020202020204" pitchFamily="34" charset="0"/>
              </a:rPr>
              <a:t>Vollabo</a:t>
            </a:r>
            <a:r>
              <a:rPr lang="en-US" sz="3779" dirty="0">
                <a:solidFill>
                  <a:sysClr val="windowText" lastClr="000000"/>
                </a:solidFill>
                <a:latin typeface="Arial" panose="020B0604020202020204" pitchFamily="34" charset="0"/>
                <a:cs typeface="Arial" panose="020B0604020202020204" pitchFamily="34" charset="0"/>
              </a:rPr>
              <a:t> </a:t>
            </a:r>
            <a:r>
              <a:rPr lang="en-US" sz="3779" dirty="0" err="1">
                <a:solidFill>
                  <a:sysClr val="windowText" lastClr="000000"/>
                </a:solidFill>
                <a:latin typeface="Arial" panose="020B0604020202020204" pitchFamily="34" charset="0"/>
                <a:cs typeface="Arial" panose="020B0604020202020204" pitchFamily="34" charset="0"/>
              </a:rPr>
              <a:t>reicit</a:t>
            </a:r>
            <a:r>
              <a:rPr lang="en-US" sz="3779" dirty="0">
                <a:solidFill>
                  <a:sysClr val="windowText" lastClr="000000"/>
                </a:solidFill>
                <a:latin typeface="Arial" panose="020B0604020202020204" pitchFamily="34" charset="0"/>
                <a:cs typeface="Arial" panose="020B0604020202020204" pitchFamily="34" charset="0"/>
              </a:rPr>
              <a:t>, </a:t>
            </a:r>
            <a:r>
              <a:rPr lang="en-US" sz="3779" dirty="0" err="1">
                <a:solidFill>
                  <a:sysClr val="windowText" lastClr="000000"/>
                </a:solidFill>
                <a:latin typeface="Arial" panose="020B0604020202020204" pitchFamily="34" charset="0"/>
                <a:cs typeface="Arial" panose="020B0604020202020204" pitchFamily="34" charset="0"/>
              </a:rPr>
              <a:t>solutaquis</a:t>
            </a:r>
            <a:r>
              <a:rPr lang="en-US" sz="3779" dirty="0">
                <a:solidFill>
                  <a:sysClr val="windowText" lastClr="000000"/>
                </a:solidFill>
                <a:latin typeface="Arial" panose="020B0604020202020204" pitchFamily="34" charset="0"/>
                <a:cs typeface="Arial" panose="020B0604020202020204" pitchFamily="34" charset="0"/>
              </a:rPr>
              <a:t> </a:t>
            </a:r>
            <a:r>
              <a:rPr lang="en-US" sz="3779" dirty="0" err="1">
                <a:solidFill>
                  <a:sysClr val="windowText" lastClr="000000"/>
                </a:solidFill>
                <a:latin typeface="Arial" panose="020B0604020202020204" pitchFamily="34" charset="0"/>
                <a:cs typeface="Arial" panose="020B0604020202020204" pitchFamily="34" charset="0"/>
              </a:rPr>
              <a:t>quis</a:t>
            </a:r>
            <a:r>
              <a:rPr lang="en-US" sz="3779" dirty="0">
                <a:solidFill>
                  <a:sysClr val="windowText" lastClr="000000"/>
                </a:solidFill>
                <a:latin typeface="Arial" panose="020B0604020202020204" pitchFamily="34" charset="0"/>
                <a:cs typeface="Arial" panose="020B0604020202020204" pitchFamily="34" charset="0"/>
              </a:rPr>
              <a:t> ab idem </a:t>
            </a:r>
            <a:r>
              <a:rPr lang="en-US" sz="3779" dirty="0" err="1">
                <a:solidFill>
                  <a:sysClr val="windowText" lastClr="000000"/>
                </a:solidFill>
                <a:latin typeface="Arial" panose="020B0604020202020204" pitchFamily="34" charset="0"/>
                <a:cs typeface="Arial" panose="020B0604020202020204" pitchFamily="34" charset="0"/>
              </a:rPr>
              <a:t>dolorem</a:t>
            </a:r>
            <a:r>
              <a:rPr lang="en-US" sz="3779" dirty="0">
                <a:solidFill>
                  <a:sysClr val="windowText" lastClr="000000"/>
                </a:solidFill>
                <a:latin typeface="Arial" panose="020B0604020202020204" pitchFamily="34" charset="0"/>
                <a:cs typeface="Arial" panose="020B0604020202020204" pitchFamily="34" charset="0"/>
              </a:rPr>
              <a:t> </a:t>
            </a:r>
            <a:r>
              <a:rPr lang="en-US" sz="3779" dirty="0" err="1">
                <a:solidFill>
                  <a:sysClr val="windowText" lastClr="000000"/>
                </a:solidFill>
                <a:latin typeface="Arial" panose="020B0604020202020204" pitchFamily="34" charset="0"/>
                <a:cs typeface="Arial" panose="020B0604020202020204" pitchFamily="34" charset="0"/>
              </a:rPr>
              <a:t>vendit</a:t>
            </a:r>
            <a:r>
              <a:rPr lang="en-US" sz="3779" dirty="0">
                <a:solidFill>
                  <a:sysClr val="windowText" lastClr="000000"/>
                </a:solidFill>
                <a:latin typeface="Arial" panose="020B0604020202020204" pitchFamily="34" charset="0"/>
                <a:cs typeface="Arial" panose="020B0604020202020204" pitchFamily="34" charset="0"/>
              </a:rPr>
              <a:t>, </a:t>
            </a:r>
            <a:r>
              <a:rPr lang="en-US" sz="3779" dirty="0" err="1">
                <a:solidFill>
                  <a:sysClr val="windowText" lastClr="000000"/>
                </a:solidFill>
                <a:latin typeface="Arial" panose="020B0604020202020204" pitchFamily="34" charset="0"/>
                <a:cs typeface="Arial" panose="020B0604020202020204" pitchFamily="34" charset="0"/>
              </a:rPr>
              <a:t>ut</a:t>
            </a:r>
            <a:r>
              <a:rPr lang="en-US" sz="3779" dirty="0">
                <a:solidFill>
                  <a:sysClr val="windowText" lastClr="000000"/>
                </a:solidFill>
                <a:latin typeface="Arial" panose="020B0604020202020204" pitchFamily="34" charset="0"/>
                <a:cs typeface="Arial" panose="020B0604020202020204" pitchFamily="34" charset="0"/>
              </a:rPr>
              <a:t> et que </a:t>
            </a:r>
            <a:r>
              <a:rPr lang="en-US" sz="3779" dirty="0" err="1">
                <a:solidFill>
                  <a:sysClr val="windowText" lastClr="000000"/>
                </a:solidFill>
                <a:latin typeface="Arial" panose="020B0604020202020204" pitchFamily="34" charset="0"/>
                <a:cs typeface="Arial" panose="020B0604020202020204" pitchFamily="34" charset="0"/>
              </a:rPr>
              <a:t>laborruptat</a:t>
            </a:r>
            <a:r>
              <a:rPr lang="en-US" sz="3779" dirty="0">
                <a:solidFill>
                  <a:sysClr val="windowText" lastClr="000000"/>
                </a:solidFill>
                <a:latin typeface="Arial" panose="020B0604020202020204" pitchFamily="34" charset="0"/>
                <a:cs typeface="Arial" panose="020B0604020202020204" pitchFamily="34" charset="0"/>
              </a:rPr>
              <a:t> re dis </a:t>
            </a:r>
            <a:r>
              <a:rPr lang="en-US" sz="3779" dirty="0" err="1">
                <a:solidFill>
                  <a:sysClr val="windowText" lastClr="000000"/>
                </a:solidFill>
                <a:latin typeface="Arial" panose="020B0604020202020204" pitchFamily="34" charset="0"/>
                <a:cs typeface="Arial" panose="020B0604020202020204" pitchFamily="34" charset="0"/>
              </a:rPr>
              <a:t>quosa</a:t>
            </a:r>
            <a:r>
              <a:rPr lang="en-US" sz="3779" dirty="0">
                <a:solidFill>
                  <a:sysClr val="windowText" lastClr="000000"/>
                </a:solidFill>
                <a:latin typeface="Arial" panose="020B0604020202020204" pitchFamily="34" charset="0"/>
                <a:cs typeface="Arial" panose="020B0604020202020204" pitchFamily="34" charset="0"/>
              </a:rPr>
              <a:t> </a:t>
            </a:r>
            <a:r>
              <a:rPr lang="en-US" sz="3779" dirty="0" err="1">
                <a:solidFill>
                  <a:sysClr val="windowText" lastClr="000000"/>
                </a:solidFill>
                <a:latin typeface="Arial" panose="020B0604020202020204" pitchFamily="34" charset="0"/>
                <a:cs typeface="Arial" panose="020B0604020202020204" pitchFamily="34" charset="0"/>
              </a:rPr>
              <a:t>volorepedis</a:t>
            </a:r>
            <a:r>
              <a:rPr lang="en-US" sz="3779" dirty="0">
                <a:solidFill>
                  <a:sysClr val="windowText" lastClr="000000"/>
                </a:solidFill>
                <a:latin typeface="Arial" panose="020B0604020202020204" pitchFamily="34" charset="0"/>
                <a:cs typeface="Arial" panose="020B0604020202020204" pitchFamily="34" charset="0"/>
              </a:rPr>
              <a:t> non </a:t>
            </a:r>
            <a:r>
              <a:rPr lang="en-US" sz="3779" dirty="0" err="1">
                <a:solidFill>
                  <a:sysClr val="windowText" lastClr="000000"/>
                </a:solidFill>
                <a:latin typeface="Arial" panose="020B0604020202020204" pitchFamily="34" charset="0"/>
                <a:cs typeface="Arial" panose="020B0604020202020204" pitchFamily="34" charset="0"/>
              </a:rPr>
              <a:t>poribus</a:t>
            </a:r>
            <a:r>
              <a:rPr lang="en-US" sz="3779" dirty="0">
                <a:solidFill>
                  <a:sysClr val="windowText" lastClr="000000"/>
                </a:solidFill>
                <a:latin typeface="Arial" panose="020B0604020202020204" pitchFamily="34" charset="0"/>
                <a:cs typeface="Arial" panose="020B0604020202020204" pitchFamily="34" charset="0"/>
              </a:rPr>
              <a:t> </a:t>
            </a:r>
            <a:r>
              <a:rPr lang="en-US" sz="3779" dirty="0" err="1">
                <a:solidFill>
                  <a:sysClr val="windowText" lastClr="000000"/>
                </a:solidFill>
                <a:latin typeface="Arial" panose="020B0604020202020204" pitchFamily="34" charset="0"/>
                <a:cs typeface="Arial" panose="020B0604020202020204" pitchFamily="34" charset="0"/>
              </a:rPr>
              <a:t>expernat</a:t>
            </a:r>
            <a:r>
              <a:rPr lang="en-US" sz="3779" dirty="0">
                <a:solidFill>
                  <a:sysClr val="windowText" lastClr="000000"/>
                </a:solidFill>
                <a:latin typeface="Arial" panose="020B0604020202020204" pitchFamily="34" charset="0"/>
                <a:cs typeface="Arial" panose="020B0604020202020204" pitchFamily="34" charset="0"/>
              </a:rPr>
              <a:t> </a:t>
            </a:r>
            <a:r>
              <a:rPr lang="en-US" sz="3779" dirty="0" err="1">
                <a:solidFill>
                  <a:sysClr val="windowText" lastClr="000000"/>
                </a:solidFill>
                <a:latin typeface="Arial" panose="020B0604020202020204" pitchFamily="34" charset="0"/>
                <a:cs typeface="Arial" panose="020B0604020202020204" pitchFamily="34" charset="0"/>
              </a:rPr>
              <a:t>magnat</a:t>
            </a:r>
            <a:r>
              <a:rPr lang="en-US" sz="3779" dirty="0">
                <a:solidFill>
                  <a:sysClr val="windowText" lastClr="000000"/>
                </a:solidFill>
                <a:latin typeface="Arial" panose="020B0604020202020204" pitchFamily="34" charset="0"/>
                <a:cs typeface="Arial" panose="020B0604020202020204" pitchFamily="34" charset="0"/>
              </a:rPr>
              <a:t> </a:t>
            </a:r>
            <a:r>
              <a:rPr lang="en-US" sz="3779" dirty="0" err="1">
                <a:solidFill>
                  <a:sysClr val="windowText" lastClr="000000"/>
                </a:solidFill>
                <a:latin typeface="Arial" panose="020B0604020202020204" pitchFamily="34" charset="0"/>
                <a:cs typeface="Arial" panose="020B0604020202020204" pitchFamily="34" charset="0"/>
              </a:rPr>
              <a:t>veria</a:t>
            </a:r>
            <a:r>
              <a:rPr lang="en-US" sz="3779" dirty="0">
                <a:solidFill>
                  <a:sysClr val="windowText" lastClr="000000"/>
                </a:solidFill>
                <a:latin typeface="Arial" panose="020B0604020202020204" pitchFamily="34" charset="0"/>
                <a:cs typeface="Arial" panose="020B0604020202020204" pitchFamily="34" charset="0"/>
              </a:rPr>
              <a:t> </a:t>
            </a:r>
            <a:r>
              <a:rPr lang="en-US" sz="3779" dirty="0" err="1">
                <a:solidFill>
                  <a:sysClr val="windowText" lastClr="000000"/>
                </a:solidFill>
                <a:latin typeface="Arial" panose="020B0604020202020204" pitchFamily="34" charset="0"/>
                <a:cs typeface="Arial" panose="020B0604020202020204" pitchFamily="34" charset="0"/>
              </a:rPr>
              <a:t>ium</a:t>
            </a:r>
            <a:r>
              <a:rPr lang="en-US" sz="3779" dirty="0">
                <a:solidFill>
                  <a:sysClr val="windowText" lastClr="000000"/>
                </a:solidFill>
                <a:latin typeface="Arial" panose="020B0604020202020204" pitchFamily="34" charset="0"/>
                <a:cs typeface="Arial" panose="020B0604020202020204" pitchFamily="34" charset="0"/>
              </a:rPr>
              <a:t> </a:t>
            </a:r>
            <a:r>
              <a:rPr lang="en-US" sz="3779" dirty="0" err="1">
                <a:solidFill>
                  <a:sysClr val="windowText" lastClr="000000"/>
                </a:solidFill>
                <a:latin typeface="Arial" panose="020B0604020202020204" pitchFamily="34" charset="0"/>
                <a:cs typeface="Arial" panose="020B0604020202020204" pitchFamily="34" charset="0"/>
              </a:rPr>
              <a:t>fuga</a:t>
            </a:r>
            <a:r>
              <a:rPr lang="en-US" sz="3779" dirty="0">
                <a:solidFill>
                  <a:sysClr val="windowText" lastClr="000000"/>
                </a:solidFill>
                <a:latin typeface="Arial" panose="020B0604020202020204" pitchFamily="34" charset="0"/>
                <a:cs typeface="Arial" panose="020B0604020202020204" pitchFamily="34" charset="0"/>
              </a:rPr>
              <a:t>. </a:t>
            </a:r>
            <a:r>
              <a:rPr lang="en-US" sz="3779" dirty="0" err="1">
                <a:solidFill>
                  <a:sysClr val="windowText" lastClr="000000"/>
                </a:solidFill>
                <a:latin typeface="Arial" panose="020B0604020202020204" pitchFamily="34" charset="0"/>
                <a:cs typeface="Arial" panose="020B0604020202020204" pitchFamily="34" charset="0"/>
              </a:rPr>
              <a:t>Usa</a:t>
            </a:r>
            <a:r>
              <a:rPr lang="en-US" sz="3779" dirty="0">
                <a:solidFill>
                  <a:sysClr val="windowText" lastClr="000000"/>
                </a:solidFill>
                <a:latin typeface="Arial" panose="020B0604020202020204" pitchFamily="34" charset="0"/>
                <a:cs typeface="Arial" panose="020B0604020202020204" pitchFamily="34" charset="0"/>
              </a:rPr>
              <a:t> </a:t>
            </a:r>
            <a:r>
              <a:rPr lang="en-US" sz="3779" dirty="0" err="1">
                <a:solidFill>
                  <a:sysClr val="windowText" lastClr="000000"/>
                </a:solidFill>
                <a:latin typeface="Arial" panose="020B0604020202020204" pitchFamily="34" charset="0"/>
                <a:cs typeface="Arial" panose="020B0604020202020204" pitchFamily="34" charset="0"/>
              </a:rPr>
              <a:t>cus</a:t>
            </a:r>
            <a:r>
              <a:rPr lang="en-US" sz="3779" dirty="0">
                <a:solidFill>
                  <a:sysClr val="windowText" lastClr="000000"/>
                </a:solidFill>
                <a:latin typeface="Arial" panose="020B0604020202020204" pitchFamily="34" charset="0"/>
                <a:cs typeface="Arial" panose="020B0604020202020204" pitchFamily="34" charset="0"/>
              </a:rPr>
              <a:t> </a:t>
            </a:r>
            <a:r>
              <a:rPr lang="en-US" sz="3779" dirty="0" err="1">
                <a:solidFill>
                  <a:sysClr val="windowText" lastClr="000000"/>
                </a:solidFill>
                <a:latin typeface="Arial" panose="020B0604020202020204" pitchFamily="34" charset="0"/>
                <a:cs typeface="Arial" panose="020B0604020202020204" pitchFamily="34" charset="0"/>
              </a:rPr>
              <a:t>delenisciis</a:t>
            </a:r>
            <a:r>
              <a:rPr lang="en-US" sz="3779" dirty="0">
                <a:solidFill>
                  <a:sysClr val="windowText" lastClr="000000"/>
                </a:solidFill>
                <a:latin typeface="Arial" panose="020B0604020202020204" pitchFamily="34" charset="0"/>
                <a:cs typeface="Arial" panose="020B0604020202020204" pitchFamily="34" charset="0"/>
              </a:rPr>
              <a:t> et </a:t>
            </a:r>
            <a:r>
              <a:rPr lang="en-US" sz="3779" dirty="0" err="1">
                <a:solidFill>
                  <a:sysClr val="windowText" lastClr="000000"/>
                </a:solidFill>
                <a:latin typeface="Arial" panose="020B0604020202020204" pitchFamily="34" charset="0"/>
                <a:cs typeface="Arial" panose="020B0604020202020204" pitchFamily="34" charset="0"/>
              </a:rPr>
              <a:t>ommodit</a:t>
            </a:r>
            <a:r>
              <a:rPr lang="en-US" sz="3779" dirty="0">
                <a:solidFill>
                  <a:sysClr val="windowText" lastClr="000000"/>
                </a:solidFill>
                <a:latin typeface="Arial" panose="020B0604020202020204" pitchFamily="34" charset="0"/>
                <a:cs typeface="Arial" panose="020B0604020202020204" pitchFamily="34" charset="0"/>
              </a:rPr>
              <a:t> et </a:t>
            </a:r>
            <a:r>
              <a:rPr lang="en-US" sz="3779" dirty="0" err="1">
                <a:solidFill>
                  <a:sysClr val="windowText" lastClr="000000"/>
                </a:solidFill>
                <a:latin typeface="Arial" panose="020B0604020202020204" pitchFamily="34" charset="0"/>
                <a:cs typeface="Arial" panose="020B0604020202020204" pitchFamily="34" charset="0"/>
              </a:rPr>
              <a:t>ea</a:t>
            </a:r>
            <a:r>
              <a:rPr lang="en-US" sz="3779" dirty="0">
                <a:solidFill>
                  <a:sysClr val="windowText" lastClr="000000"/>
                </a:solidFill>
                <a:latin typeface="Arial" panose="020B0604020202020204" pitchFamily="34" charset="0"/>
                <a:cs typeface="Arial" panose="020B0604020202020204" pitchFamily="34" charset="0"/>
              </a:rPr>
              <a:t> </a:t>
            </a:r>
            <a:r>
              <a:rPr lang="en-US" sz="3779" dirty="0" err="1">
                <a:solidFill>
                  <a:sysClr val="windowText" lastClr="000000"/>
                </a:solidFill>
                <a:latin typeface="Arial" panose="020B0604020202020204" pitchFamily="34" charset="0"/>
                <a:cs typeface="Arial" panose="020B0604020202020204" pitchFamily="34" charset="0"/>
              </a:rPr>
              <a:t>pero</a:t>
            </a:r>
            <a:r>
              <a:rPr lang="en-US" sz="3779" dirty="0">
                <a:solidFill>
                  <a:sysClr val="windowText" lastClr="000000"/>
                </a:solidFill>
                <a:latin typeface="Arial" panose="020B0604020202020204" pitchFamily="34" charset="0"/>
                <a:cs typeface="Arial" panose="020B0604020202020204" pitchFamily="34" charset="0"/>
              </a:rPr>
              <a:t>.</a:t>
            </a:r>
          </a:p>
        </p:txBody>
      </p:sp>
      <p:sp>
        <p:nvSpPr>
          <p:cNvPr id="13" name="TextBox 12">
            <a:extLst>
              <a:ext uri="{FF2B5EF4-FFF2-40B4-BE49-F238E27FC236}">
                <a16:creationId xmlns:a16="http://schemas.microsoft.com/office/drawing/2014/main" id="{A21E9392-270F-4110-8F32-C100D8952E14}"/>
              </a:ext>
            </a:extLst>
          </p:cNvPr>
          <p:cNvSpPr txBox="1"/>
          <p:nvPr/>
        </p:nvSpPr>
        <p:spPr>
          <a:xfrm>
            <a:off x="15915290" y="34493632"/>
            <a:ext cx="13600292" cy="5786712"/>
          </a:xfrm>
          <a:prstGeom prst="rect">
            <a:avLst/>
          </a:prstGeom>
          <a:noFill/>
        </p:spPr>
        <p:txBody>
          <a:bodyPr wrap="square" lIns="0" tIns="0" rIns="0" bIns="0" rtlCol="0">
            <a:spAutoFit/>
          </a:bodyPr>
          <a:lstStyle/>
          <a:p>
            <a:pPr>
              <a:spcBef>
                <a:spcPts val="790"/>
              </a:spcBef>
              <a:spcAft>
                <a:spcPts val="390"/>
              </a:spcAft>
            </a:pPr>
            <a:r>
              <a:rPr lang="en-US" sz="4408" b="1" dirty="0">
                <a:solidFill>
                  <a:prstClr val="black"/>
                </a:solidFill>
                <a:latin typeface="Arial" panose="020B0604020202020204" pitchFamily="34" charset="0"/>
                <a:cs typeface="Arial" panose="020B0604020202020204" pitchFamily="34" charset="0"/>
              </a:rPr>
              <a:t>Disclosures - Subhead A: Arial</a:t>
            </a:r>
          </a:p>
          <a:p>
            <a:pPr>
              <a:spcBef>
                <a:spcPts val="790"/>
              </a:spcBef>
              <a:spcAft>
                <a:spcPts val="390"/>
              </a:spcAft>
            </a:pPr>
            <a:endParaRPr lang="en-US" sz="4408" b="1" dirty="0">
              <a:solidFill>
                <a:prstClr val="black"/>
              </a:solidFill>
              <a:latin typeface="Arial" panose="020B0604020202020204" pitchFamily="34" charset="0"/>
              <a:cs typeface="Arial" panose="020B0604020202020204" pitchFamily="34" charset="0"/>
            </a:endParaRPr>
          </a:p>
          <a:p>
            <a:pPr marL="8306">
              <a:spcAft>
                <a:spcPts val="390"/>
              </a:spcAft>
            </a:pPr>
            <a:r>
              <a:rPr lang="en-US" sz="3779" dirty="0">
                <a:solidFill>
                  <a:prstClr val="black"/>
                </a:solidFill>
                <a:latin typeface="Arial" panose="020B0604020202020204" pitchFamily="34" charset="0"/>
                <a:cs typeface="Arial" panose="020B0604020202020204" pitchFamily="34" charset="0"/>
              </a:rPr>
              <a:t>Body text: Arial. </a:t>
            </a:r>
            <a:r>
              <a:rPr lang="en-US" sz="3779" spc="13" dirty="0">
                <a:solidFill>
                  <a:srgbClr val="231F20"/>
                </a:solidFill>
                <a:latin typeface="Arial "/>
                <a:cs typeface="Volta Modern Display 55 Rom"/>
              </a:rPr>
              <a:t>State </a:t>
            </a:r>
            <a:r>
              <a:rPr lang="en-US" sz="3779" spc="6" dirty="0">
                <a:solidFill>
                  <a:srgbClr val="231F20"/>
                </a:solidFill>
                <a:latin typeface="Arial "/>
                <a:cs typeface="Volta Modern Display 55 Rom"/>
              </a:rPr>
              <a:t>relevant </a:t>
            </a:r>
            <a:r>
              <a:rPr lang="en-US" sz="3779" spc="13" dirty="0">
                <a:solidFill>
                  <a:srgbClr val="231F20"/>
                </a:solidFill>
                <a:latin typeface="Arial "/>
                <a:cs typeface="Volta Modern Display 55 Rom"/>
              </a:rPr>
              <a:t>author disclosures</a:t>
            </a:r>
            <a:r>
              <a:rPr lang="en-US" sz="3779" spc="-13" dirty="0">
                <a:solidFill>
                  <a:srgbClr val="231F20"/>
                </a:solidFill>
                <a:latin typeface="Arial "/>
                <a:cs typeface="Volta Modern Display 55 Rom"/>
              </a:rPr>
              <a:t> </a:t>
            </a:r>
            <a:r>
              <a:rPr lang="en-US" sz="3779" spc="6" dirty="0">
                <a:solidFill>
                  <a:srgbClr val="231F20"/>
                </a:solidFill>
                <a:latin typeface="Arial "/>
                <a:cs typeface="Volta Modern Display 55 Rom"/>
              </a:rPr>
              <a:t>here. </a:t>
            </a:r>
            <a:r>
              <a:rPr lang="en-US" sz="3779" dirty="0">
                <a:solidFill>
                  <a:prstClr val="black"/>
                </a:solidFill>
                <a:latin typeface="Arial" panose="020B0604020202020204" pitchFamily="34" charset="0"/>
                <a:cs typeface="Arial" panose="020B0604020202020204" pitchFamily="34" charset="0"/>
              </a:rPr>
              <a:t>Body text: Arial . </a:t>
            </a:r>
            <a:r>
              <a:rPr lang="en-US" sz="3779" spc="13" dirty="0">
                <a:solidFill>
                  <a:srgbClr val="231F20"/>
                </a:solidFill>
                <a:latin typeface="Arial "/>
                <a:cs typeface="Volta Modern Display 55 Rom"/>
              </a:rPr>
              <a:t>State </a:t>
            </a:r>
            <a:r>
              <a:rPr lang="en-US" sz="3779" spc="6" dirty="0">
                <a:solidFill>
                  <a:srgbClr val="231F20"/>
                </a:solidFill>
                <a:latin typeface="Arial "/>
                <a:cs typeface="Volta Modern Display 55 Rom"/>
              </a:rPr>
              <a:t>relevant </a:t>
            </a:r>
            <a:r>
              <a:rPr lang="en-US" sz="3779" spc="13" dirty="0">
                <a:solidFill>
                  <a:srgbClr val="231F20"/>
                </a:solidFill>
                <a:latin typeface="Arial "/>
                <a:cs typeface="Volta Modern Display 55 Rom"/>
              </a:rPr>
              <a:t>author disclosures</a:t>
            </a:r>
            <a:r>
              <a:rPr lang="en-US" sz="3779" spc="-13" dirty="0">
                <a:solidFill>
                  <a:srgbClr val="231F20"/>
                </a:solidFill>
                <a:latin typeface="Arial "/>
                <a:cs typeface="Volta Modern Display 55 Rom"/>
              </a:rPr>
              <a:t> </a:t>
            </a:r>
            <a:r>
              <a:rPr lang="en-US" sz="3779" spc="6" dirty="0">
                <a:solidFill>
                  <a:srgbClr val="231F20"/>
                </a:solidFill>
                <a:latin typeface="Arial "/>
                <a:cs typeface="Volta Modern Display 55 Rom"/>
              </a:rPr>
              <a:t>here. </a:t>
            </a:r>
            <a:r>
              <a:rPr lang="en-US" sz="3779" dirty="0">
                <a:solidFill>
                  <a:prstClr val="black"/>
                </a:solidFill>
                <a:latin typeface="Arial" panose="020B0604020202020204" pitchFamily="34" charset="0"/>
                <a:cs typeface="Arial" panose="020B0604020202020204" pitchFamily="34" charset="0"/>
              </a:rPr>
              <a:t>Body text: Arial. </a:t>
            </a:r>
            <a:r>
              <a:rPr lang="en-US" sz="3779" spc="13" dirty="0">
                <a:solidFill>
                  <a:srgbClr val="231F20"/>
                </a:solidFill>
                <a:latin typeface="Arial "/>
                <a:cs typeface="Volta Modern Display 55 Rom"/>
              </a:rPr>
              <a:t>State </a:t>
            </a:r>
            <a:r>
              <a:rPr lang="en-US" sz="3779" spc="6" dirty="0">
                <a:solidFill>
                  <a:srgbClr val="231F20"/>
                </a:solidFill>
                <a:latin typeface="Arial "/>
                <a:cs typeface="Volta Modern Display 55 Rom"/>
              </a:rPr>
              <a:t>relevant </a:t>
            </a:r>
            <a:r>
              <a:rPr lang="en-US" sz="3779" spc="13" dirty="0">
                <a:solidFill>
                  <a:srgbClr val="231F20"/>
                </a:solidFill>
                <a:latin typeface="Arial "/>
                <a:cs typeface="Volta Modern Display 55 Rom"/>
              </a:rPr>
              <a:t>author disclosures</a:t>
            </a:r>
            <a:r>
              <a:rPr lang="en-US" sz="3779" spc="-13" dirty="0">
                <a:solidFill>
                  <a:srgbClr val="231F20"/>
                </a:solidFill>
                <a:latin typeface="Arial "/>
                <a:cs typeface="Volta Modern Display 55 Rom"/>
              </a:rPr>
              <a:t> </a:t>
            </a:r>
            <a:r>
              <a:rPr lang="en-US" sz="3779" spc="6" dirty="0">
                <a:solidFill>
                  <a:srgbClr val="231F20"/>
                </a:solidFill>
                <a:latin typeface="Arial "/>
                <a:cs typeface="Volta Modern Display 55 Rom"/>
              </a:rPr>
              <a:t>here. This study was sponsored by [insert name of appropriate Business</a:t>
            </a:r>
          </a:p>
          <a:p>
            <a:pPr marL="8306">
              <a:spcAft>
                <a:spcPts val="390"/>
              </a:spcAft>
            </a:pPr>
            <a:endParaRPr lang="en-US" sz="3779" spc="6" dirty="0">
              <a:solidFill>
                <a:srgbClr val="231F20"/>
              </a:solidFill>
              <a:latin typeface="Arial "/>
              <a:cs typeface="Volta Modern Display 55 Rom"/>
            </a:endParaRPr>
          </a:p>
          <a:p>
            <a:pPr marL="8306">
              <a:spcBef>
                <a:spcPts val="390"/>
              </a:spcBef>
              <a:spcAft>
                <a:spcPts val="390"/>
              </a:spcAft>
            </a:pPr>
            <a:r>
              <a:rPr lang="en-US" sz="3779" b="1" spc="6" dirty="0">
                <a:solidFill>
                  <a:srgbClr val="231F20"/>
                </a:solidFill>
                <a:latin typeface="Arial "/>
                <a:cs typeface="Volta Modern Display 55 Rom"/>
              </a:rPr>
              <a:t>Poster presented at [insert name of appropriate congress, location, and date]</a:t>
            </a:r>
            <a:endParaRPr lang="en-US" sz="3779" dirty="0">
              <a:solidFill>
                <a:srgbClr val="0460A9"/>
              </a:solidFill>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CF07A295-3E27-4DB7-ADBC-7F044DF7E08E}"/>
              </a:ext>
            </a:extLst>
          </p:cNvPr>
          <p:cNvSpPr txBox="1"/>
          <p:nvPr/>
        </p:nvSpPr>
        <p:spPr>
          <a:xfrm>
            <a:off x="759629" y="29166419"/>
            <a:ext cx="14396496" cy="11858887"/>
          </a:xfrm>
          <a:prstGeom prst="rect">
            <a:avLst/>
          </a:prstGeom>
          <a:noFill/>
        </p:spPr>
        <p:txBody>
          <a:bodyPr wrap="square" lIns="0" tIns="0" rIns="0" bIns="0" rtlCol="0">
            <a:spAutoFit/>
          </a:bodyPr>
          <a:lstStyle/>
          <a:p>
            <a:pPr>
              <a:spcBef>
                <a:spcPts val="202"/>
              </a:spcBef>
              <a:spcAft>
                <a:spcPts val="403"/>
              </a:spcAft>
            </a:pPr>
            <a:r>
              <a:rPr lang="en-US" sz="4408" b="1" dirty="0">
                <a:latin typeface="Arial" panose="020B0604020202020204" pitchFamily="34" charset="0"/>
                <a:cs typeface="Arial" panose="020B0604020202020204" pitchFamily="34" charset="0"/>
              </a:rPr>
              <a:t>Subhead A: Arial Bold</a:t>
            </a:r>
          </a:p>
          <a:p>
            <a:pPr>
              <a:spcBef>
                <a:spcPts val="202"/>
              </a:spcBef>
              <a:spcAft>
                <a:spcPts val="403"/>
              </a:spcAft>
            </a:pPr>
            <a:endParaRPr lang="en-US" sz="4408" b="1" dirty="0">
              <a:latin typeface="Arial" panose="020B0604020202020204" pitchFamily="34" charset="0"/>
              <a:cs typeface="Arial" panose="020B0604020202020204" pitchFamily="34" charset="0"/>
            </a:endParaRPr>
          </a:p>
          <a:p>
            <a:pPr>
              <a:spcBef>
                <a:spcPts val="202"/>
              </a:spcBef>
              <a:spcAft>
                <a:spcPts val="403"/>
              </a:spcAft>
            </a:pPr>
            <a:r>
              <a:rPr lang="en-US" sz="3779" b="1" dirty="0">
                <a:solidFill>
                  <a:srgbClr val="4CA7A4"/>
                </a:solidFill>
                <a:latin typeface="Arial" panose="020B0604020202020204" pitchFamily="34" charset="0"/>
                <a:cs typeface="Arial" panose="020B0604020202020204" pitchFamily="34" charset="0"/>
              </a:rPr>
              <a:t>Subhead B: Arial Bold</a:t>
            </a:r>
          </a:p>
          <a:p>
            <a:pPr>
              <a:spcBef>
                <a:spcPts val="202"/>
              </a:spcBef>
              <a:spcAft>
                <a:spcPts val="403"/>
              </a:spcAft>
            </a:pPr>
            <a:r>
              <a:rPr lang="en-US" sz="3779" dirty="0">
                <a:latin typeface="Arial" panose="020B0604020202020204" pitchFamily="34" charset="0"/>
                <a:cs typeface="Arial" panose="020B0604020202020204" pitchFamily="34" charset="0"/>
              </a:rPr>
              <a:t>Subhead C: Arial Black, Paragraph spacing 3 before, 3 after Body text: Arial, Paragraph spacing 6 after. Body text is continuous with charts and tables filling the columns with text using the Body text style and Subheads as needed. Paragraphs automatically leave one space before the following paragraph. </a:t>
            </a:r>
          </a:p>
          <a:p>
            <a:pPr>
              <a:spcBef>
                <a:spcPts val="202"/>
              </a:spcBef>
              <a:spcAft>
                <a:spcPts val="403"/>
              </a:spcAft>
            </a:pPr>
            <a:endParaRPr lang="en-US" sz="3779" dirty="0">
              <a:latin typeface="Arial" panose="020B0604020202020204" pitchFamily="34" charset="0"/>
              <a:cs typeface="Arial" panose="020B0604020202020204" pitchFamily="34" charset="0"/>
            </a:endParaRPr>
          </a:p>
          <a:p>
            <a:pPr>
              <a:spcBef>
                <a:spcPts val="202"/>
              </a:spcBef>
              <a:spcAft>
                <a:spcPts val="403"/>
              </a:spcAft>
            </a:pPr>
            <a:r>
              <a:rPr lang="en-US" sz="3779" b="1" dirty="0">
                <a:solidFill>
                  <a:srgbClr val="4CA7A4"/>
                </a:solidFill>
                <a:latin typeface="Arial" panose="020B0604020202020204" pitchFamily="34" charset="0"/>
                <a:cs typeface="Arial" panose="020B0604020202020204" pitchFamily="34" charset="0"/>
              </a:rPr>
              <a:t>Subhead B</a:t>
            </a:r>
          </a:p>
          <a:p>
            <a:pPr marL="112097" indent="-112097">
              <a:spcBef>
                <a:spcPts val="202"/>
              </a:spcBef>
              <a:spcAft>
                <a:spcPts val="403"/>
              </a:spcAft>
              <a:buFont typeface="Arial" panose="020B0604020202020204" pitchFamily="34" charset="0"/>
              <a:buChar char="•"/>
            </a:pPr>
            <a:r>
              <a:rPr lang="en-US" sz="3779" dirty="0">
                <a:latin typeface="Arial" panose="020B0604020202020204" pitchFamily="34" charset="0"/>
                <a:cs typeface="Arial" panose="020B0604020202020204" pitchFamily="34" charset="0"/>
              </a:rPr>
              <a:t>1st Level Bullet item - </a:t>
            </a:r>
            <a:r>
              <a:rPr lang="en-US" sz="3779" dirty="0" err="1">
                <a:latin typeface="Arial" panose="020B0604020202020204" pitchFamily="34" charset="0"/>
                <a:cs typeface="Arial" panose="020B0604020202020204" pitchFamily="34" charset="0"/>
              </a:rPr>
              <a:t>Ehent</a:t>
            </a:r>
            <a:r>
              <a:rPr lang="en-US" sz="3779" dirty="0">
                <a:latin typeface="Arial" panose="020B0604020202020204" pitchFamily="34" charset="0"/>
                <a:cs typeface="Arial" panose="020B0604020202020204" pitchFamily="34" charset="0"/>
              </a:rPr>
              <a:t> pos mod que </a:t>
            </a:r>
            <a:r>
              <a:rPr lang="en-US" sz="3779" dirty="0" err="1">
                <a:latin typeface="Arial" panose="020B0604020202020204" pitchFamily="34" charset="0"/>
                <a:cs typeface="Arial" panose="020B0604020202020204" pitchFamily="34" charset="0"/>
              </a:rPr>
              <a:t>omnis</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aut</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hicate</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laccatiuntem</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ipsunto</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consequat</a:t>
            </a:r>
            <a:r>
              <a:rPr lang="en-US" sz="3779" dirty="0">
                <a:latin typeface="Arial" panose="020B0604020202020204" pitchFamily="34" charset="0"/>
                <a:cs typeface="Arial" panose="020B0604020202020204" pitchFamily="34" charset="0"/>
              </a:rPr>
              <a:t>.</a:t>
            </a:r>
          </a:p>
          <a:p>
            <a:pPr marL="112097" lvl="1" indent="-112097">
              <a:spcBef>
                <a:spcPts val="202"/>
              </a:spcBef>
              <a:spcAft>
                <a:spcPts val="403"/>
              </a:spcAft>
              <a:buFont typeface="Arial" panose="020B0604020202020204" pitchFamily="34" charset="0"/>
              <a:buChar char="•"/>
            </a:pPr>
            <a:r>
              <a:rPr lang="en-US" sz="3779" dirty="0">
                <a:latin typeface="Arial" panose="020B0604020202020204" pitchFamily="34" charset="0"/>
                <a:cs typeface="Arial" panose="020B0604020202020204" pitchFamily="34" charset="0"/>
              </a:rPr>
              <a:t>2nd Level Bullet item - Is qui </a:t>
            </a:r>
            <a:r>
              <a:rPr lang="en-US" sz="3779" dirty="0" err="1">
                <a:latin typeface="Arial" panose="020B0604020202020204" pitchFamily="34" charset="0"/>
                <a:cs typeface="Arial" panose="020B0604020202020204" pitchFamily="34" charset="0"/>
              </a:rPr>
              <a:t>corrorro</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cus</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minusa</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eaquatium</a:t>
            </a:r>
            <a:r>
              <a:rPr lang="en-US" sz="3779" dirty="0">
                <a:latin typeface="Arial" panose="020B0604020202020204" pitchFamily="34" charset="0"/>
                <a:cs typeface="Arial" panose="020B0604020202020204" pitchFamily="34" charset="0"/>
              </a:rPr>
              <a:t> in </a:t>
            </a:r>
            <a:r>
              <a:rPr lang="en-US" sz="3779" dirty="0" err="1">
                <a:latin typeface="Arial" panose="020B0604020202020204" pitchFamily="34" charset="0"/>
                <a:cs typeface="Arial" panose="020B0604020202020204" pitchFamily="34" charset="0"/>
              </a:rPr>
              <a:t>nimi</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consequasped</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quisqua</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epudit</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molestrum</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haribus</a:t>
            </a:r>
            <a:r>
              <a:rPr lang="en-US" sz="3779" dirty="0">
                <a:latin typeface="Arial" panose="020B0604020202020204" pitchFamily="34" charset="0"/>
                <a:cs typeface="Arial" panose="020B0604020202020204" pitchFamily="34" charset="0"/>
              </a:rPr>
              <a:t> as </a:t>
            </a:r>
            <a:r>
              <a:rPr lang="en-US" sz="3779" dirty="0" err="1">
                <a:latin typeface="Arial" panose="020B0604020202020204" pitchFamily="34" charset="0"/>
                <a:cs typeface="Arial" panose="020B0604020202020204" pitchFamily="34" charset="0"/>
              </a:rPr>
              <a:t>dipsum</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alis</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secea</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quia</a:t>
            </a:r>
            <a:r>
              <a:rPr lang="en-US" sz="3779" dirty="0">
                <a:latin typeface="Arial" panose="020B0604020202020204" pitchFamily="34" charset="0"/>
                <a:cs typeface="Arial" panose="020B0604020202020204" pitchFamily="34" charset="0"/>
              </a:rPr>
              <a:t> pore ma </a:t>
            </a:r>
            <a:r>
              <a:rPr lang="en-US" sz="3779" dirty="0" err="1">
                <a:latin typeface="Arial" panose="020B0604020202020204" pitchFamily="34" charset="0"/>
                <a:cs typeface="Arial" panose="020B0604020202020204" pitchFamily="34" charset="0"/>
              </a:rPr>
              <a:t>quibus</a:t>
            </a:r>
            <a:r>
              <a:rPr lang="en-US" sz="3779" dirty="0">
                <a:latin typeface="Arial" panose="020B0604020202020204" pitchFamily="34" charset="0"/>
                <a:cs typeface="Arial" panose="020B0604020202020204" pitchFamily="34" charset="0"/>
              </a:rPr>
              <a:t>, sunt  </a:t>
            </a:r>
            <a:r>
              <a:rPr lang="en-US" sz="3779" dirty="0" err="1">
                <a:latin typeface="Arial" panose="020B0604020202020204" pitchFamily="34" charset="0"/>
                <a:cs typeface="Arial" panose="020B0604020202020204" pitchFamily="34" charset="0"/>
              </a:rPr>
              <a:t>ditius</a:t>
            </a:r>
            <a:r>
              <a:rPr lang="en-US" sz="3779" dirty="0">
                <a:latin typeface="Arial" panose="020B0604020202020204" pitchFamily="34" charset="0"/>
                <a:cs typeface="Arial" panose="020B0604020202020204" pitchFamily="34" charset="0"/>
              </a:rPr>
              <a:t> sed ma </a:t>
            </a:r>
            <a:r>
              <a:rPr lang="en-US" sz="3779" dirty="0" err="1">
                <a:latin typeface="Arial" panose="020B0604020202020204" pitchFamily="34" charset="0"/>
                <a:cs typeface="Arial" panose="020B0604020202020204" pitchFamily="34" charset="0"/>
              </a:rPr>
              <a:t>simpeliatet</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ut</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exces</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aperspe</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volupta</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nos</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atatet</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quam</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eos</a:t>
            </a:r>
            <a:r>
              <a:rPr lang="en-US" sz="3779" dirty="0">
                <a:latin typeface="Arial" panose="020B0604020202020204" pitchFamily="34" charset="0"/>
                <a:cs typeface="Arial" panose="020B0604020202020204" pitchFamily="34" charset="0"/>
              </a:rPr>
              <a:t> et </a:t>
            </a:r>
            <a:r>
              <a:rPr lang="en-US" sz="3779" dirty="0" err="1">
                <a:latin typeface="Arial" panose="020B0604020202020204" pitchFamily="34" charset="0"/>
                <a:cs typeface="Arial" panose="020B0604020202020204" pitchFamily="34" charset="0"/>
              </a:rPr>
              <a:t>earuptium</a:t>
            </a:r>
            <a:r>
              <a:rPr lang="en-US" sz="3779" dirty="0">
                <a:latin typeface="Arial" panose="020B0604020202020204" pitchFamily="34" charset="0"/>
                <a:cs typeface="Arial" panose="020B0604020202020204" pitchFamily="34" charset="0"/>
              </a:rPr>
              <a:t> num </a:t>
            </a:r>
            <a:r>
              <a:rPr lang="en-US" sz="3779" dirty="0" err="1">
                <a:latin typeface="Arial" panose="020B0604020202020204" pitchFamily="34" charset="0"/>
                <a:cs typeface="Arial" panose="020B0604020202020204" pitchFamily="34" charset="0"/>
              </a:rPr>
              <a:t>eateum</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vitibus</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nam</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conseque</a:t>
            </a:r>
            <a:r>
              <a:rPr lang="en-US" sz="3779" dirty="0">
                <a:latin typeface="Arial" panose="020B0604020202020204" pitchFamily="34" charset="0"/>
                <a:cs typeface="Arial" panose="020B0604020202020204" pitchFamily="34" charset="0"/>
              </a:rPr>
              <a:t> vel mi, </a:t>
            </a:r>
            <a:r>
              <a:rPr lang="en-US" sz="3779" dirty="0" err="1">
                <a:latin typeface="Arial" panose="020B0604020202020204" pitchFamily="34" charset="0"/>
                <a:cs typeface="Arial" panose="020B0604020202020204" pitchFamily="34" charset="0"/>
              </a:rPr>
              <a:t>sam</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volor</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soluptatio</a:t>
            </a:r>
            <a:r>
              <a:rPr lang="en-US" sz="3779" dirty="0">
                <a:latin typeface="Arial" panose="020B0604020202020204" pitchFamily="34" charset="0"/>
                <a:cs typeface="Arial" panose="020B0604020202020204" pitchFamily="34" charset="0"/>
              </a:rPr>
              <a:t> mi, </a:t>
            </a:r>
            <a:r>
              <a:rPr lang="en-US" sz="3779" dirty="0" err="1">
                <a:latin typeface="Arial" panose="020B0604020202020204" pitchFamily="34" charset="0"/>
                <a:cs typeface="Arial" panose="020B0604020202020204" pitchFamily="34" charset="0"/>
              </a:rPr>
              <a:t>ullandis</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apienimusdae</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ipsandi</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psanimet</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occus</a:t>
            </a:r>
            <a:r>
              <a:rPr lang="en-US" sz="3779" dirty="0">
                <a:latin typeface="Arial" panose="020B0604020202020204" pitchFamily="34" charset="0"/>
                <a:cs typeface="Arial" panose="020B0604020202020204" pitchFamily="34" charset="0"/>
              </a:rPr>
              <a:t> </a:t>
            </a:r>
            <a:r>
              <a:rPr lang="en-US" sz="3779" dirty="0" err="1">
                <a:latin typeface="Arial" panose="020B0604020202020204" pitchFamily="34" charset="0"/>
                <a:cs typeface="Arial" panose="020B0604020202020204" pitchFamily="34" charset="0"/>
              </a:rPr>
              <a:t>mai</a:t>
            </a:r>
            <a:r>
              <a:rPr lang="en-US" sz="3779" dirty="0">
                <a:latin typeface="Arial" panose="020B0604020202020204" pitchFamily="34" charset="0"/>
                <a:cs typeface="Arial" panose="020B0604020202020204" pitchFamily="34" charset="0"/>
              </a:rPr>
              <a:t> </a:t>
            </a:r>
            <a:r>
              <a:rPr lang="en-US" sz="3779" b="1" dirty="0">
                <a:latin typeface="Arial" panose="020B0604020202020204" pitchFamily="34" charset="0"/>
                <a:cs typeface="Arial" panose="020B0604020202020204" pitchFamily="34" charset="0"/>
              </a:rPr>
              <a:t>(Figure 2)</a:t>
            </a:r>
            <a:r>
              <a:rPr lang="en-US" sz="3779" dirty="0">
                <a:latin typeface="Arial" panose="020B0604020202020204" pitchFamily="34" charset="0"/>
                <a:cs typeface="Arial" panose="020B0604020202020204" pitchFamily="34" charset="0"/>
              </a:rPr>
              <a:t>.</a:t>
            </a:r>
            <a:endParaRPr lang="en-US" sz="3779" b="1" dirty="0">
              <a:latin typeface="Arial" panose="020B0604020202020204" pitchFamily="34" charset="0"/>
              <a:cs typeface="Arial" panose="020B0604020202020204" pitchFamily="34" charset="0"/>
            </a:endParaRPr>
          </a:p>
          <a:p>
            <a:pPr>
              <a:spcBef>
                <a:spcPts val="202"/>
              </a:spcBef>
              <a:spcAft>
                <a:spcPts val="403"/>
              </a:spcAft>
            </a:pPr>
            <a:endParaRPr lang="en-US" sz="3779" dirty="0">
              <a:latin typeface="Arial" panose="020B0604020202020204" pitchFamily="34" charset="0"/>
              <a:cs typeface="Arial" panose="020B0604020202020204" pitchFamily="34" charset="0"/>
            </a:endParaRPr>
          </a:p>
        </p:txBody>
      </p:sp>
      <p:pic>
        <p:nvPicPr>
          <p:cNvPr id="4" name="Picture 3" descr="A picture containing logo&#10;&#10;Description automatically generated">
            <a:extLst>
              <a:ext uri="{FF2B5EF4-FFF2-40B4-BE49-F238E27FC236}">
                <a16:creationId xmlns:a16="http://schemas.microsoft.com/office/drawing/2014/main" id="{96C3E148-E0DF-B54B-15C9-AF33BE8CEC2C}"/>
              </a:ext>
            </a:extLst>
          </p:cNvPr>
          <p:cNvPicPr>
            <a:picLocks noChangeAspect="1"/>
          </p:cNvPicPr>
          <p:nvPr/>
        </p:nvPicPr>
        <p:blipFill>
          <a:blip r:embed="rId3"/>
          <a:stretch>
            <a:fillRect/>
          </a:stretch>
        </p:blipFill>
        <p:spPr>
          <a:xfrm>
            <a:off x="26298249" y="1749239"/>
            <a:ext cx="3201507" cy="3201507"/>
          </a:xfrm>
          <a:prstGeom prst="rect">
            <a:avLst/>
          </a:prstGeom>
        </p:spPr>
      </p:pic>
      <p:pic>
        <p:nvPicPr>
          <p:cNvPr id="9" name="Picture 8">
            <a:extLst>
              <a:ext uri="{FF2B5EF4-FFF2-40B4-BE49-F238E27FC236}">
                <a16:creationId xmlns:a16="http://schemas.microsoft.com/office/drawing/2014/main" id="{589F6669-C04A-4639-D3D7-D51585613E95}"/>
              </a:ext>
            </a:extLst>
          </p:cNvPr>
          <p:cNvPicPr>
            <a:picLocks noChangeAspect="1"/>
          </p:cNvPicPr>
          <p:nvPr/>
        </p:nvPicPr>
        <p:blipFill>
          <a:blip r:embed="rId4"/>
          <a:srcRect l="21597" r="20946"/>
          <a:stretch/>
        </p:blipFill>
        <p:spPr>
          <a:xfrm>
            <a:off x="26609200" y="1719708"/>
            <a:ext cx="3270200" cy="3201459"/>
          </a:xfrm>
          <a:prstGeom prst="rect">
            <a:avLst/>
          </a:prstGeom>
        </p:spPr>
      </p:pic>
    </p:spTree>
    <p:extLst>
      <p:ext uri="{BB962C8B-B14F-4D97-AF65-F5344CB8AC3E}">
        <p14:creationId xmlns:p14="http://schemas.microsoft.com/office/powerpoint/2010/main" val="317925772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theme/theme1.xml><?xml version="1.0" encoding="utf-8"?>
<a:theme xmlns:a="http://schemas.openxmlformats.org/drawingml/2006/main" name="blank">
  <a:themeElements>
    <a:clrScheme name="Novartis 2016">
      <a:dk1>
        <a:srgbClr val="000000"/>
      </a:dk1>
      <a:lt1>
        <a:srgbClr val="FFFFFF"/>
      </a:lt1>
      <a:dk2>
        <a:srgbClr val="404040"/>
      </a:dk2>
      <a:lt2>
        <a:srgbClr val="CCCCCC"/>
      </a:lt2>
      <a:accent1>
        <a:srgbClr val="0460A9"/>
      </a:accent1>
      <a:accent2>
        <a:srgbClr val="E74A21"/>
      </a:accent2>
      <a:accent3>
        <a:srgbClr val="EC9A1E"/>
      </a:accent3>
      <a:accent4>
        <a:srgbClr val="8D1F1B"/>
      </a:accent4>
      <a:accent5>
        <a:srgbClr val="7F7F7F"/>
      </a:accent5>
      <a:accent6>
        <a:srgbClr val="404040"/>
      </a:accent6>
      <a:hlink>
        <a:srgbClr val="0460A9"/>
      </a:hlink>
      <a:folHlink>
        <a:srgbClr val="0460A9"/>
      </a:folHlink>
    </a:clrScheme>
    <a:fontScheme name="Novartis 2016">
      <a:majorFont>
        <a:latin typeface="Arial Black"/>
        <a:ea typeface=""/>
        <a:cs typeface=""/>
      </a:majorFont>
      <a:minorFont>
        <a:latin typeface="Arial"/>
        <a:ea typeface=""/>
        <a:cs typeface=""/>
      </a:minorFont>
    </a:fontScheme>
    <a:fmtScheme name="Novartis 2016">
      <a:fillStyleLst>
        <a:solidFill>
          <a:schemeClr val="phClr"/>
        </a:solidFill>
        <a:solidFill>
          <a:schemeClr val="phClr"/>
        </a:solidFill>
        <a:solidFill>
          <a:schemeClr val="phClr"/>
        </a:solidFill>
      </a:fillStyleLst>
      <a:lnStyleLst>
        <a:ln w="12700" cap="sq" cmpd="sng" algn="ctr">
          <a:solidFill>
            <a:schemeClr val="phClr"/>
          </a:solidFill>
          <a:prstDash val="solid"/>
        </a:ln>
        <a:ln w="12700" cap="sq" cmpd="sng" algn="ctr">
          <a:solidFill>
            <a:schemeClr val="phClr"/>
          </a:solidFill>
          <a:prstDash val="solid"/>
        </a:ln>
        <a:ln w="12700" cap="sq"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Blank" id="{3F82403C-12A1-48DE-98CE-22D763759EA9}" vid="{29229F9C-5F03-4EAC-9AD9-5098AE55860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7F8880276DB6244B644B9ACF0B1B3C2" ma:contentTypeVersion="1" ma:contentTypeDescription="Create a new document." ma:contentTypeScope="" ma:versionID="ae99108226df013462b8073e853521cf">
  <xsd:schema xmlns:xsd="http://www.w3.org/2001/XMLSchema" xmlns:xs="http://www.w3.org/2001/XMLSchema" xmlns:p="http://schemas.microsoft.com/office/2006/metadata/properties" xmlns:ns1="http://schemas.microsoft.com/sharepoint/v3" targetNamespace="http://schemas.microsoft.com/office/2006/metadata/properties" ma:root="true" ma:fieldsID="7eb741f30fcdd1d6053161891e090454"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internalName="PublishingStartDate">
      <xsd:simpleType>
        <xsd:restriction base="dms:Unknown"/>
      </xsd:simpleType>
    </xsd:element>
    <xsd:element name="PublishingExpirationDate" ma:index="9" nillable="true" ma:displayName="Scheduling End Dat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02D7708-9384-4700-8AAF-E5BC09DE3711}">
  <ds:schemaRefs>
    <ds:schemaRef ds:uri="http://schemas.microsoft.com/office/2006/documentManagement/types"/>
    <ds:schemaRef ds:uri="http://schemas.microsoft.com/office/infopath/2007/PartnerControls"/>
    <ds:schemaRef ds:uri="http://schemas.microsoft.com/sharepoint/v3"/>
    <ds:schemaRef ds:uri="http://schemas.openxmlformats.org/package/2006/metadata/core-properties"/>
    <ds:schemaRef ds:uri="http://purl.org/dc/terms/"/>
    <ds:schemaRef ds:uri="http://purl.org/dc/dcmitype/"/>
    <ds:schemaRef ds:uri="http://schemas.microsoft.com/office/2006/metadata/properties"/>
    <ds:schemaRef ds:uri="http://www.w3.org/XML/1998/namespace"/>
    <ds:schemaRef ds:uri="http://purl.org/dc/elements/1.1/"/>
  </ds:schemaRefs>
</ds:datastoreItem>
</file>

<file path=customXml/itemProps2.xml><?xml version="1.0" encoding="utf-8"?>
<ds:datastoreItem xmlns:ds="http://schemas.openxmlformats.org/officeDocument/2006/customXml" ds:itemID="{3D0EDE9D-0549-482A-A75D-8025A96F7B40}">
  <ds:schemaRefs>
    <ds:schemaRef ds:uri="http://schemas.microsoft.com/sharepoint/v3/contenttype/forms"/>
  </ds:schemaRefs>
</ds:datastoreItem>
</file>

<file path=customXml/itemProps3.xml><?xml version="1.0" encoding="utf-8"?>
<ds:datastoreItem xmlns:ds="http://schemas.openxmlformats.org/officeDocument/2006/customXml" ds:itemID="{B26A0E58-C578-4EB2-AEFA-61DEBD0223C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1508</TotalTime>
  <Words>769</Words>
  <Application>Microsoft Office PowerPoint</Application>
  <PresentationFormat>Personalizado</PresentationFormat>
  <Paragraphs>59</Paragraphs>
  <Slides>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vt:i4>
      </vt:variant>
    </vt:vector>
  </HeadingPairs>
  <TitlesOfParts>
    <vt:vector size="5" baseType="lpstr">
      <vt:lpstr>Arial</vt:lpstr>
      <vt:lpstr>Arial </vt:lpstr>
      <vt:lpstr>Volta Modern Display 55 Rom</vt:lpstr>
      <vt:lpstr>blank</vt:lpstr>
      <vt:lpstr>Presentación de PowerPoint</vt:lpstr>
    </vt:vector>
  </TitlesOfParts>
  <Company>Novartis</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Bakri</dc:creator>
  <cp:lastModifiedBy>Pedro Quintana</cp:lastModifiedBy>
  <cp:revision>91</cp:revision>
  <dcterms:created xsi:type="dcterms:W3CDTF">2017-04-10T11:28:57Z</dcterms:created>
  <dcterms:modified xsi:type="dcterms:W3CDTF">2026-04-24T15:02:21Z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0x010100D7F8880276DB6244B644B9ACF0B1B3C2</vt:lpwstr>
  </property>
  <property fmtid="{D5CDD505-2E9C-101B-9397-08002B2CF9AE}" pid="3" name="MediaServiceImageTags">
    <vt:lpwstr/>
  </property>
</Properties>
</file>